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438" r:id="rId2"/>
    <p:sldId id="329" r:id="rId3"/>
    <p:sldId id="260" r:id="rId4"/>
    <p:sldId id="257" r:id="rId5"/>
    <p:sldId id="1230" r:id="rId6"/>
    <p:sldId id="1233" r:id="rId7"/>
    <p:sldId id="1232" r:id="rId8"/>
    <p:sldId id="1237" r:id="rId9"/>
    <p:sldId id="1238" r:id="rId10"/>
    <p:sldId id="1239" r:id="rId11"/>
    <p:sldId id="1235" r:id="rId12"/>
    <p:sldId id="364" r:id="rId13"/>
    <p:sldId id="1210" r:id="rId14"/>
    <p:sldId id="1181" r:id="rId15"/>
    <p:sldId id="1161" r:id="rId16"/>
    <p:sldId id="1214" r:id="rId17"/>
    <p:sldId id="1213" r:id="rId18"/>
    <p:sldId id="1182" r:id="rId19"/>
    <p:sldId id="1240" r:id="rId20"/>
    <p:sldId id="1216" r:id="rId21"/>
    <p:sldId id="1124" r:id="rId22"/>
    <p:sldId id="335" r:id="rId23"/>
    <p:sldId id="1185" r:id="rId24"/>
    <p:sldId id="271" r:id="rId25"/>
    <p:sldId id="1186" r:id="rId26"/>
    <p:sldId id="1162" r:id="rId27"/>
    <p:sldId id="1155" r:id="rId28"/>
    <p:sldId id="1156" r:id="rId29"/>
    <p:sldId id="1205" r:id="rId30"/>
    <p:sldId id="988" r:id="rId31"/>
    <p:sldId id="1241" r:id="rId32"/>
    <p:sldId id="1242" r:id="rId33"/>
    <p:sldId id="1243" r:id="rId34"/>
    <p:sldId id="1244" r:id="rId35"/>
    <p:sldId id="1245" r:id="rId36"/>
    <p:sldId id="269" r:id="rId37"/>
    <p:sldId id="390" r:id="rId38"/>
    <p:sldId id="1246" r:id="rId39"/>
    <p:sldId id="1247" r:id="rId40"/>
    <p:sldId id="1248" r:id="rId41"/>
    <p:sldId id="1249" r:id="rId42"/>
    <p:sldId id="344" r:id="rId43"/>
    <p:sldId id="29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HUMC" initials="L" lastIdx="1" clrIdx="0">
    <p:extLst>
      <p:ext uri="{19B8F6BF-5375-455C-9EA6-DF929625EA0E}">
        <p15:presenceInfo xmlns:p15="http://schemas.microsoft.com/office/powerpoint/2012/main" userId="LHUM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60"/>
  </p:normalViewPr>
  <p:slideViewPr>
    <p:cSldViewPr snapToGrid="0">
      <p:cViewPr varScale="1">
        <p:scale>
          <a:sx n="84" d="100"/>
          <a:sy n="84" d="100"/>
        </p:scale>
        <p:origin x="16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79590-C01F-41A7-81FC-402371B95F21}" type="datetimeFigureOut">
              <a:rPr lang="en-US" smtClean="0"/>
              <a:t>12/19/2023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5861C-C289-4BFB-8541-830CE4C54083}" type="slidenum">
              <a:rPr lang="en-US" smtClean="0"/>
              <a:t>‹#›</a:t>
            </a:fld>
            <a:endParaRPr lang="en-US"/>
          </a:p>
        </p:txBody>
      </p:sp>
    </p:spTree>
    <p:extLst>
      <p:ext uri="{BB962C8B-B14F-4D97-AF65-F5344CB8AC3E}">
        <p14:creationId xmlns:p14="http://schemas.microsoft.com/office/powerpoint/2010/main" val="128522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5861C-C289-4BFB-8541-830CE4C54083}" type="slidenum">
              <a:rPr lang="en-US" smtClean="0"/>
              <a:t>3</a:t>
            </a:fld>
            <a:endParaRPr lang="en-US"/>
          </a:p>
        </p:txBody>
      </p:sp>
    </p:spTree>
    <p:extLst>
      <p:ext uri="{BB962C8B-B14F-4D97-AF65-F5344CB8AC3E}">
        <p14:creationId xmlns:p14="http://schemas.microsoft.com/office/powerpoint/2010/main" val="289943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1ED7-FBC6-570D-3D79-D5EC42E5652D}"/>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8BB7A7A8-9BC9-AE88-F2CA-08CE7269D905}"/>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40BE4A3A-D232-074B-E70D-762E20C82033}"/>
              </a:ext>
            </a:extLst>
          </p:cNvPr>
          <p:cNvSpPr txBox="1">
            <a:spLocks noGrp="1"/>
          </p:cNvSpPr>
          <p:nvPr>
            <p:ph type="dt" sz="half" idx="7"/>
          </p:nvPr>
        </p:nvSpPr>
        <p:spPr/>
        <p:txBody>
          <a:bodyPr/>
          <a:lstStyle>
            <a:lvl1pPr>
              <a:defRPr/>
            </a:lvl1pPr>
          </a:lstStyle>
          <a:p>
            <a:pPr lvl="0"/>
            <a:fld id="{34B398F6-8799-4CD4-8D5B-6AA001BA6FCB}" type="datetime1">
              <a:rPr lang="en-US"/>
              <a:pPr lvl="0"/>
              <a:t>12/19/2023</a:t>
            </a:fld>
            <a:endParaRPr lang="en-US"/>
          </a:p>
        </p:txBody>
      </p:sp>
      <p:sp>
        <p:nvSpPr>
          <p:cNvPr id="5" name="Footer Placeholder 4">
            <a:extLst>
              <a:ext uri="{FF2B5EF4-FFF2-40B4-BE49-F238E27FC236}">
                <a16:creationId xmlns:a16="http://schemas.microsoft.com/office/drawing/2014/main" id="{64A6DB4E-D891-2332-4C9B-A4328B0B534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3C5BD33F-44B8-2FEC-1D70-47F124FD6705}"/>
              </a:ext>
            </a:extLst>
          </p:cNvPr>
          <p:cNvSpPr txBox="1">
            <a:spLocks noGrp="1"/>
          </p:cNvSpPr>
          <p:nvPr>
            <p:ph type="sldNum" sz="quarter" idx="8"/>
          </p:nvPr>
        </p:nvSpPr>
        <p:spPr/>
        <p:txBody>
          <a:bodyPr/>
          <a:lstStyle>
            <a:lvl1pPr>
              <a:defRPr/>
            </a:lvl1pPr>
          </a:lstStyle>
          <a:p>
            <a:pPr lvl="0"/>
            <a:fld id="{9468D854-6318-4762-B213-6626B8E1FDCD}" type="slidenum">
              <a:t>‹#›</a:t>
            </a:fld>
            <a:endParaRPr lang="en-US"/>
          </a:p>
        </p:txBody>
      </p:sp>
    </p:spTree>
    <p:extLst>
      <p:ext uri="{BB962C8B-B14F-4D97-AF65-F5344CB8AC3E}">
        <p14:creationId xmlns:p14="http://schemas.microsoft.com/office/powerpoint/2010/main" val="384474567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16937-D6F3-ABA1-3CCE-874E9BBF69F6}"/>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1ADDF064-1149-06B1-81B4-6B479656C49C}"/>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546C3-8814-F5C5-2ED0-9F3FE106E981}"/>
              </a:ext>
            </a:extLst>
          </p:cNvPr>
          <p:cNvSpPr txBox="1">
            <a:spLocks noGrp="1"/>
          </p:cNvSpPr>
          <p:nvPr>
            <p:ph type="dt" sz="half" idx="7"/>
          </p:nvPr>
        </p:nvSpPr>
        <p:spPr/>
        <p:txBody>
          <a:bodyPr/>
          <a:lstStyle>
            <a:lvl1pPr>
              <a:defRPr/>
            </a:lvl1pPr>
          </a:lstStyle>
          <a:p>
            <a:pPr lvl="0"/>
            <a:fld id="{35C7059C-8C22-4595-AB65-542CF946ED4A}" type="datetime1">
              <a:rPr lang="en-US"/>
              <a:pPr lvl="0"/>
              <a:t>12/19/2023</a:t>
            </a:fld>
            <a:endParaRPr lang="en-US"/>
          </a:p>
        </p:txBody>
      </p:sp>
      <p:sp>
        <p:nvSpPr>
          <p:cNvPr id="5" name="Footer Placeholder 4">
            <a:extLst>
              <a:ext uri="{FF2B5EF4-FFF2-40B4-BE49-F238E27FC236}">
                <a16:creationId xmlns:a16="http://schemas.microsoft.com/office/drawing/2014/main" id="{5F5CE030-C5DF-92D8-D900-A529933E37F0}"/>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F1A2FED-2372-94AC-E0BD-04759935B990}"/>
              </a:ext>
            </a:extLst>
          </p:cNvPr>
          <p:cNvSpPr txBox="1">
            <a:spLocks noGrp="1"/>
          </p:cNvSpPr>
          <p:nvPr>
            <p:ph type="sldNum" sz="quarter" idx="8"/>
          </p:nvPr>
        </p:nvSpPr>
        <p:spPr/>
        <p:txBody>
          <a:bodyPr/>
          <a:lstStyle>
            <a:lvl1pPr>
              <a:defRPr/>
            </a:lvl1pPr>
          </a:lstStyle>
          <a:p>
            <a:pPr lvl="0"/>
            <a:fld id="{EB77A374-1BDF-4CF2-B8D0-9909BDC4613B}" type="slidenum">
              <a:t>‹#›</a:t>
            </a:fld>
            <a:endParaRPr lang="en-US"/>
          </a:p>
        </p:txBody>
      </p:sp>
    </p:spTree>
    <p:extLst>
      <p:ext uri="{BB962C8B-B14F-4D97-AF65-F5344CB8AC3E}">
        <p14:creationId xmlns:p14="http://schemas.microsoft.com/office/powerpoint/2010/main" val="354907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593FAA-C0FE-C532-6D6C-F8279ED6C491}"/>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01F84702-01E3-276B-9B33-ECB29382AEBD}"/>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FE889-5140-38F5-A090-6B169A3AF7D0}"/>
              </a:ext>
            </a:extLst>
          </p:cNvPr>
          <p:cNvSpPr txBox="1">
            <a:spLocks noGrp="1"/>
          </p:cNvSpPr>
          <p:nvPr>
            <p:ph type="dt" sz="half" idx="7"/>
          </p:nvPr>
        </p:nvSpPr>
        <p:spPr/>
        <p:txBody>
          <a:bodyPr/>
          <a:lstStyle>
            <a:lvl1pPr>
              <a:defRPr/>
            </a:lvl1pPr>
          </a:lstStyle>
          <a:p>
            <a:pPr lvl="0"/>
            <a:fld id="{2BC85D3D-0650-4260-A633-5D330EF3BDEE}" type="datetime1">
              <a:rPr lang="en-US"/>
              <a:pPr lvl="0"/>
              <a:t>12/19/2023</a:t>
            </a:fld>
            <a:endParaRPr lang="en-US"/>
          </a:p>
        </p:txBody>
      </p:sp>
      <p:sp>
        <p:nvSpPr>
          <p:cNvPr id="5" name="Footer Placeholder 4">
            <a:extLst>
              <a:ext uri="{FF2B5EF4-FFF2-40B4-BE49-F238E27FC236}">
                <a16:creationId xmlns:a16="http://schemas.microsoft.com/office/drawing/2014/main" id="{D1997C91-EF94-164A-7DE7-29CA15B21283}"/>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6502E38-9247-5DC0-7D44-A0CD5ED82152}"/>
              </a:ext>
            </a:extLst>
          </p:cNvPr>
          <p:cNvSpPr txBox="1">
            <a:spLocks noGrp="1"/>
          </p:cNvSpPr>
          <p:nvPr>
            <p:ph type="sldNum" sz="quarter" idx="8"/>
          </p:nvPr>
        </p:nvSpPr>
        <p:spPr/>
        <p:txBody>
          <a:bodyPr/>
          <a:lstStyle>
            <a:lvl1pPr>
              <a:defRPr/>
            </a:lvl1pPr>
          </a:lstStyle>
          <a:p>
            <a:pPr lvl="0"/>
            <a:fld id="{DB0FC6E2-9765-442E-B75B-63A043C3543C}" type="slidenum">
              <a:t>‹#›</a:t>
            </a:fld>
            <a:endParaRPr lang="en-US"/>
          </a:p>
        </p:txBody>
      </p:sp>
    </p:spTree>
    <p:extLst>
      <p:ext uri="{BB962C8B-B14F-4D97-AF65-F5344CB8AC3E}">
        <p14:creationId xmlns:p14="http://schemas.microsoft.com/office/powerpoint/2010/main" val="3226083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B021-77E3-66C1-23D4-C431B41BBD61}"/>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4ACF2DE4-D47E-E35A-D69E-0E951A7F4B7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5B7A8-D91E-7213-683F-FBFBF9F73A71}"/>
              </a:ext>
            </a:extLst>
          </p:cNvPr>
          <p:cNvSpPr txBox="1">
            <a:spLocks noGrp="1"/>
          </p:cNvSpPr>
          <p:nvPr>
            <p:ph type="dt" sz="half" idx="7"/>
          </p:nvPr>
        </p:nvSpPr>
        <p:spPr/>
        <p:txBody>
          <a:bodyPr/>
          <a:lstStyle>
            <a:lvl1pPr>
              <a:defRPr/>
            </a:lvl1pPr>
          </a:lstStyle>
          <a:p>
            <a:pPr lvl="0"/>
            <a:fld id="{0B10C917-2FFB-4802-B99D-ED3FEF20BBDB}" type="datetime1">
              <a:rPr lang="en-US"/>
              <a:pPr lvl="0"/>
              <a:t>12/19/2023</a:t>
            </a:fld>
            <a:endParaRPr lang="en-US"/>
          </a:p>
        </p:txBody>
      </p:sp>
      <p:sp>
        <p:nvSpPr>
          <p:cNvPr id="5" name="Footer Placeholder 4">
            <a:extLst>
              <a:ext uri="{FF2B5EF4-FFF2-40B4-BE49-F238E27FC236}">
                <a16:creationId xmlns:a16="http://schemas.microsoft.com/office/drawing/2014/main" id="{C0ED0D01-94BD-9DC9-CE84-F7D5CA160A98}"/>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BFD837CC-2E13-AC72-2232-9397910176D9}"/>
              </a:ext>
            </a:extLst>
          </p:cNvPr>
          <p:cNvSpPr txBox="1">
            <a:spLocks noGrp="1"/>
          </p:cNvSpPr>
          <p:nvPr>
            <p:ph type="sldNum" sz="quarter" idx="8"/>
          </p:nvPr>
        </p:nvSpPr>
        <p:spPr/>
        <p:txBody>
          <a:bodyPr/>
          <a:lstStyle>
            <a:lvl1pPr>
              <a:defRPr/>
            </a:lvl1pPr>
          </a:lstStyle>
          <a:p>
            <a:pPr lvl="0"/>
            <a:fld id="{24B12E68-124D-4DA1-A422-BD18A14E9627}" type="slidenum">
              <a:t>‹#›</a:t>
            </a:fld>
            <a:endParaRPr lang="en-US"/>
          </a:p>
        </p:txBody>
      </p:sp>
    </p:spTree>
    <p:extLst>
      <p:ext uri="{BB962C8B-B14F-4D97-AF65-F5344CB8AC3E}">
        <p14:creationId xmlns:p14="http://schemas.microsoft.com/office/powerpoint/2010/main" val="50569938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38533-896A-2164-419B-6CFF2A25E5F0}"/>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A1E4B81E-9472-938D-4AB4-0A7EAF1D5CF5}"/>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D209F25-F2B6-A27A-6651-010207617A03}"/>
              </a:ext>
            </a:extLst>
          </p:cNvPr>
          <p:cNvSpPr txBox="1">
            <a:spLocks noGrp="1"/>
          </p:cNvSpPr>
          <p:nvPr>
            <p:ph type="dt" sz="half" idx="7"/>
          </p:nvPr>
        </p:nvSpPr>
        <p:spPr/>
        <p:txBody>
          <a:bodyPr/>
          <a:lstStyle>
            <a:lvl1pPr>
              <a:defRPr/>
            </a:lvl1pPr>
          </a:lstStyle>
          <a:p>
            <a:pPr lvl="0"/>
            <a:fld id="{B4D39782-F11D-490B-9301-6A19C164990E}" type="datetime1">
              <a:rPr lang="en-US"/>
              <a:pPr lvl="0"/>
              <a:t>12/19/2023</a:t>
            </a:fld>
            <a:endParaRPr lang="en-US"/>
          </a:p>
        </p:txBody>
      </p:sp>
      <p:sp>
        <p:nvSpPr>
          <p:cNvPr id="5" name="Footer Placeholder 4">
            <a:extLst>
              <a:ext uri="{FF2B5EF4-FFF2-40B4-BE49-F238E27FC236}">
                <a16:creationId xmlns:a16="http://schemas.microsoft.com/office/drawing/2014/main" id="{F75B2638-3B3A-EB7A-8011-275FFF399C6F}"/>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877AA59E-ACB3-C319-F369-51D1F22A0157}"/>
              </a:ext>
            </a:extLst>
          </p:cNvPr>
          <p:cNvSpPr txBox="1">
            <a:spLocks noGrp="1"/>
          </p:cNvSpPr>
          <p:nvPr>
            <p:ph type="sldNum" sz="quarter" idx="8"/>
          </p:nvPr>
        </p:nvSpPr>
        <p:spPr/>
        <p:txBody>
          <a:bodyPr/>
          <a:lstStyle>
            <a:lvl1pPr>
              <a:defRPr/>
            </a:lvl1pPr>
          </a:lstStyle>
          <a:p>
            <a:pPr lvl="0"/>
            <a:fld id="{6C1852B6-7007-4D92-865F-F96B96E5F389}" type="slidenum">
              <a:t>‹#›</a:t>
            </a:fld>
            <a:endParaRPr lang="en-US"/>
          </a:p>
        </p:txBody>
      </p:sp>
    </p:spTree>
    <p:extLst>
      <p:ext uri="{BB962C8B-B14F-4D97-AF65-F5344CB8AC3E}">
        <p14:creationId xmlns:p14="http://schemas.microsoft.com/office/powerpoint/2010/main" val="322799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A4B6-F149-F3B2-DD68-31AA2B55C3F3}"/>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1C32F47B-2D9C-A249-CC94-EBBE7950ADA2}"/>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827EAC-2E79-12CC-D1E4-C7494DCF3F53}"/>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F05317-BA1A-03C7-1CCD-1CC2FCBD65FF}"/>
              </a:ext>
            </a:extLst>
          </p:cNvPr>
          <p:cNvSpPr txBox="1">
            <a:spLocks noGrp="1"/>
          </p:cNvSpPr>
          <p:nvPr>
            <p:ph type="dt" sz="half" idx="7"/>
          </p:nvPr>
        </p:nvSpPr>
        <p:spPr/>
        <p:txBody>
          <a:bodyPr/>
          <a:lstStyle>
            <a:lvl1pPr>
              <a:defRPr/>
            </a:lvl1pPr>
          </a:lstStyle>
          <a:p>
            <a:pPr lvl="0"/>
            <a:fld id="{673DC804-EACA-4263-A4EC-95923A54571F}" type="datetime1">
              <a:rPr lang="en-US"/>
              <a:pPr lvl="0"/>
              <a:t>12/19/2023</a:t>
            </a:fld>
            <a:endParaRPr lang="en-US"/>
          </a:p>
        </p:txBody>
      </p:sp>
      <p:sp>
        <p:nvSpPr>
          <p:cNvPr id="6" name="Footer Placeholder 5">
            <a:extLst>
              <a:ext uri="{FF2B5EF4-FFF2-40B4-BE49-F238E27FC236}">
                <a16:creationId xmlns:a16="http://schemas.microsoft.com/office/drawing/2014/main" id="{90FF8D8A-9D3E-8B7B-633F-275D05E43435}"/>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6B26F725-43A1-A7D0-CD49-573AFA27A34D}"/>
              </a:ext>
            </a:extLst>
          </p:cNvPr>
          <p:cNvSpPr txBox="1">
            <a:spLocks noGrp="1"/>
          </p:cNvSpPr>
          <p:nvPr>
            <p:ph type="sldNum" sz="quarter" idx="8"/>
          </p:nvPr>
        </p:nvSpPr>
        <p:spPr/>
        <p:txBody>
          <a:bodyPr/>
          <a:lstStyle>
            <a:lvl1pPr>
              <a:defRPr/>
            </a:lvl1pPr>
          </a:lstStyle>
          <a:p>
            <a:pPr lvl="0"/>
            <a:fld id="{81C60988-0045-41E9-BF29-87750179D56D}" type="slidenum">
              <a:t>‹#›</a:t>
            </a:fld>
            <a:endParaRPr lang="en-US"/>
          </a:p>
        </p:txBody>
      </p:sp>
    </p:spTree>
    <p:extLst>
      <p:ext uri="{BB962C8B-B14F-4D97-AF65-F5344CB8AC3E}">
        <p14:creationId xmlns:p14="http://schemas.microsoft.com/office/powerpoint/2010/main" val="285069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D2498-6D68-41F4-E85F-7605BC279EF6}"/>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6955EF40-0870-42B5-74DA-628713C6F95B}"/>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B30BE243-9FC4-9C3D-2C68-150958E163B9}"/>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2CED60-4372-28E6-D6E3-EEDF52CA8C2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4A6F3415-7E10-471F-1B54-C3E7EA436398}"/>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49053-29F0-4A8B-9D21-13EA23576899}"/>
              </a:ext>
            </a:extLst>
          </p:cNvPr>
          <p:cNvSpPr txBox="1">
            <a:spLocks noGrp="1"/>
          </p:cNvSpPr>
          <p:nvPr>
            <p:ph type="dt" sz="half" idx="7"/>
          </p:nvPr>
        </p:nvSpPr>
        <p:spPr/>
        <p:txBody>
          <a:bodyPr/>
          <a:lstStyle>
            <a:lvl1pPr>
              <a:defRPr/>
            </a:lvl1pPr>
          </a:lstStyle>
          <a:p>
            <a:pPr lvl="0"/>
            <a:fld id="{48B24A8A-515B-477F-AC97-C9A442F76933}" type="datetime1">
              <a:rPr lang="en-US"/>
              <a:pPr lvl="0"/>
              <a:t>12/19/2023</a:t>
            </a:fld>
            <a:endParaRPr lang="en-US"/>
          </a:p>
        </p:txBody>
      </p:sp>
      <p:sp>
        <p:nvSpPr>
          <p:cNvPr id="8" name="Footer Placeholder 7">
            <a:extLst>
              <a:ext uri="{FF2B5EF4-FFF2-40B4-BE49-F238E27FC236}">
                <a16:creationId xmlns:a16="http://schemas.microsoft.com/office/drawing/2014/main" id="{6DE92A8E-8EF1-5954-E63A-330BF90146D5}"/>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228D88A4-7B45-7238-0B86-414C0B2AE5C9}"/>
              </a:ext>
            </a:extLst>
          </p:cNvPr>
          <p:cNvSpPr txBox="1">
            <a:spLocks noGrp="1"/>
          </p:cNvSpPr>
          <p:nvPr>
            <p:ph type="sldNum" sz="quarter" idx="8"/>
          </p:nvPr>
        </p:nvSpPr>
        <p:spPr/>
        <p:txBody>
          <a:bodyPr/>
          <a:lstStyle>
            <a:lvl1pPr>
              <a:defRPr/>
            </a:lvl1pPr>
          </a:lstStyle>
          <a:p>
            <a:pPr lvl="0"/>
            <a:fld id="{8170A011-ABA6-4E50-B71D-72812C9BDF86}" type="slidenum">
              <a:t>‹#›</a:t>
            </a:fld>
            <a:endParaRPr lang="en-US"/>
          </a:p>
        </p:txBody>
      </p:sp>
    </p:spTree>
    <p:extLst>
      <p:ext uri="{BB962C8B-B14F-4D97-AF65-F5344CB8AC3E}">
        <p14:creationId xmlns:p14="http://schemas.microsoft.com/office/powerpoint/2010/main" val="255094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0B4D-BB2E-AB73-451E-463F0CE10E99}"/>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E9051E23-8688-B3FD-A0BD-2DD881C53DE4}"/>
              </a:ext>
            </a:extLst>
          </p:cNvPr>
          <p:cNvSpPr txBox="1">
            <a:spLocks noGrp="1"/>
          </p:cNvSpPr>
          <p:nvPr>
            <p:ph type="dt" sz="half" idx="7"/>
          </p:nvPr>
        </p:nvSpPr>
        <p:spPr/>
        <p:txBody>
          <a:bodyPr/>
          <a:lstStyle>
            <a:lvl1pPr>
              <a:defRPr/>
            </a:lvl1pPr>
          </a:lstStyle>
          <a:p>
            <a:pPr lvl="0"/>
            <a:fld id="{1B0A388E-A040-48E9-951F-3C1C236629EC}" type="datetime1">
              <a:rPr lang="en-US"/>
              <a:pPr lvl="0"/>
              <a:t>12/19/2023</a:t>
            </a:fld>
            <a:endParaRPr lang="en-US"/>
          </a:p>
        </p:txBody>
      </p:sp>
      <p:sp>
        <p:nvSpPr>
          <p:cNvPr id="4" name="Footer Placeholder 3">
            <a:extLst>
              <a:ext uri="{FF2B5EF4-FFF2-40B4-BE49-F238E27FC236}">
                <a16:creationId xmlns:a16="http://schemas.microsoft.com/office/drawing/2014/main" id="{9DADA1B7-E435-9675-3AA3-AD2978BDBF12}"/>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5C3D61BF-27FB-0088-C0A6-7B44E60E0F87}"/>
              </a:ext>
            </a:extLst>
          </p:cNvPr>
          <p:cNvSpPr txBox="1">
            <a:spLocks noGrp="1"/>
          </p:cNvSpPr>
          <p:nvPr>
            <p:ph type="sldNum" sz="quarter" idx="8"/>
          </p:nvPr>
        </p:nvSpPr>
        <p:spPr/>
        <p:txBody>
          <a:bodyPr/>
          <a:lstStyle>
            <a:lvl1pPr>
              <a:defRPr/>
            </a:lvl1pPr>
          </a:lstStyle>
          <a:p>
            <a:pPr lvl="0"/>
            <a:fld id="{013E9640-6A53-457F-A0CA-D5767C61959D}" type="slidenum">
              <a:t>‹#›</a:t>
            </a:fld>
            <a:endParaRPr lang="en-US"/>
          </a:p>
        </p:txBody>
      </p:sp>
    </p:spTree>
    <p:extLst>
      <p:ext uri="{BB962C8B-B14F-4D97-AF65-F5344CB8AC3E}">
        <p14:creationId xmlns:p14="http://schemas.microsoft.com/office/powerpoint/2010/main" val="361555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6C9AF5-7740-3ED2-57B0-25A2E491B925}"/>
              </a:ext>
            </a:extLst>
          </p:cNvPr>
          <p:cNvSpPr txBox="1">
            <a:spLocks noGrp="1"/>
          </p:cNvSpPr>
          <p:nvPr>
            <p:ph type="dt" sz="half" idx="7"/>
          </p:nvPr>
        </p:nvSpPr>
        <p:spPr/>
        <p:txBody>
          <a:bodyPr/>
          <a:lstStyle>
            <a:lvl1pPr>
              <a:defRPr/>
            </a:lvl1pPr>
          </a:lstStyle>
          <a:p>
            <a:pPr lvl="0"/>
            <a:fld id="{1D8BBB1E-BE67-49BD-86BC-8FB3D93701DE}" type="datetime1">
              <a:rPr lang="en-US"/>
              <a:pPr lvl="0"/>
              <a:t>12/19/2023</a:t>
            </a:fld>
            <a:endParaRPr lang="en-US"/>
          </a:p>
        </p:txBody>
      </p:sp>
      <p:sp>
        <p:nvSpPr>
          <p:cNvPr id="3" name="Footer Placeholder 2">
            <a:extLst>
              <a:ext uri="{FF2B5EF4-FFF2-40B4-BE49-F238E27FC236}">
                <a16:creationId xmlns:a16="http://schemas.microsoft.com/office/drawing/2014/main" id="{F5A1F5EF-C19C-0A2D-801D-2A52FB9470AD}"/>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F3B357B2-DF98-C758-7042-BE7122D024FA}"/>
              </a:ext>
            </a:extLst>
          </p:cNvPr>
          <p:cNvSpPr txBox="1">
            <a:spLocks noGrp="1"/>
          </p:cNvSpPr>
          <p:nvPr>
            <p:ph type="sldNum" sz="quarter" idx="8"/>
          </p:nvPr>
        </p:nvSpPr>
        <p:spPr/>
        <p:txBody>
          <a:bodyPr/>
          <a:lstStyle>
            <a:lvl1pPr>
              <a:defRPr/>
            </a:lvl1pPr>
          </a:lstStyle>
          <a:p>
            <a:pPr lvl="0"/>
            <a:fld id="{40993A74-165F-4B62-9D6A-03487A7A76D7}" type="slidenum">
              <a:t>‹#›</a:t>
            </a:fld>
            <a:endParaRPr lang="en-US"/>
          </a:p>
        </p:txBody>
      </p:sp>
    </p:spTree>
    <p:extLst>
      <p:ext uri="{BB962C8B-B14F-4D97-AF65-F5344CB8AC3E}">
        <p14:creationId xmlns:p14="http://schemas.microsoft.com/office/powerpoint/2010/main" val="285330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82FB-8E5A-8339-5DD1-442C8DE34ABA}"/>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6A57F52A-1B3E-5235-FA79-521EE4D5697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ABDDE4-4C21-F225-E157-B1C6117E206A}"/>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D91AAD8-CA3A-C6F1-7062-775A1E522BC0}"/>
              </a:ext>
            </a:extLst>
          </p:cNvPr>
          <p:cNvSpPr txBox="1">
            <a:spLocks noGrp="1"/>
          </p:cNvSpPr>
          <p:nvPr>
            <p:ph type="dt" sz="half" idx="7"/>
          </p:nvPr>
        </p:nvSpPr>
        <p:spPr/>
        <p:txBody>
          <a:bodyPr/>
          <a:lstStyle>
            <a:lvl1pPr>
              <a:defRPr/>
            </a:lvl1pPr>
          </a:lstStyle>
          <a:p>
            <a:pPr lvl="0"/>
            <a:fld id="{1B8DE5B8-6A9F-4CDD-996F-649C0A52AE7F}" type="datetime1">
              <a:rPr lang="en-US"/>
              <a:pPr lvl="0"/>
              <a:t>12/19/2023</a:t>
            </a:fld>
            <a:endParaRPr lang="en-US"/>
          </a:p>
        </p:txBody>
      </p:sp>
      <p:sp>
        <p:nvSpPr>
          <p:cNvPr id="6" name="Footer Placeholder 5">
            <a:extLst>
              <a:ext uri="{FF2B5EF4-FFF2-40B4-BE49-F238E27FC236}">
                <a16:creationId xmlns:a16="http://schemas.microsoft.com/office/drawing/2014/main" id="{F264EFCB-8835-F338-04D2-E88C9EA6D218}"/>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56CCA489-C34E-B9D5-A312-E164DF7270CA}"/>
              </a:ext>
            </a:extLst>
          </p:cNvPr>
          <p:cNvSpPr txBox="1">
            <a:spLocks noGrp="1"/>
          </p:cNvSpPr>
          <p:nvPr>
            <p:ph type="sldNum" sz="quarter" idx="8"/>
          </p:nvPr>
        </p:nvSpPr>
        <p:spPr/>
        <p:txBody>
          <a:bodyPr/>
          <a:lstStyle>
            <a:lvl1pPr>
              <a:defRPr/>
            </a:lvl1pPr>
          </a:lstStyle>
          <a:p>
            <a:pPr lvl="0"/>
            <a:fld id="{2C061A53-2BB2-4A0E-A866-C088AAC19A01}" type="slidenum">
              <a:t>‹#›</a:t>
            </a:fld>
            <a:endParaRPr lang="en-US"/>
          </a:p>
        </p:txBody>
      </p:sp>
    </p:spTree>
    <p:extLst>
      <p:ext uri="{BB962C8B-B14F-4D97-AF65-F5344CB8AC3E}">
        <p14:creationId xmlns:p14="http://schemas.microsoft.com/office/powerpoint/2010/main" val="329721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60CCB-E8C8-75DE-1984-D4BB16BFD50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CE6377D6-4C13-A462-0095-E5956D2A1740}"/>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en-US"/>
          </a:p>
        </p:txBody>
      </p:sp>
      <p:sp>
        <p:nvSpPr>
          <p:cNvPr id="4" name="Text Placeholder 3">
            <a:extLst>
              <a:ext uri="{FF2B5EF4-FFF2-40B4-BE49-F238E27FC236}">
                <a16:creationId xmlns:a16="http://schemas.microsoft.com/office/drawing/2014/main" id="{7FB559A9-4142-2CD7-A2F4-016F619A6FA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7FD2A32-FDE8-B136-61A8-E8599524447F}"/>
              </a:ext>
            </a:extLst>
          </p:cNvPr>
          <p:cNvSpPr txBox="1">
            <a:spLocks noGrp="1"/>
          </p:cNvSpPr>
          <p:nvPr>
            <p:ph type="dt" sz="half" idx="7"/>
          </p:nvPr>
        </p:nvSpPr>
        <p:spPr/>
        <p:txBody>
          <a:bodyPr/>
          <a:lstStyle>
            <a:lvl1pPr>
              <a:defRPr/>
            </a:lvl1pPr>
          </a:lstStyle>
          <a:p>
            <a:pPr lvl="0"/>
            <a:fld id="{05B6254F-E74F-4490-ABCF-4F65C17B5B80}" type="datetime1">
              <a:rPr lang="en-US"/>
              <a:pPr lvl="0"/>
              <a:t>12/19/2023</a:t>
            </a:fld>
            <a:endParaRPr lang="en-US"/>
          </a:p>
        </p:txBody>
      </p:sp>
      <p:sp>
        <p:nvSpPr>
          <p:cNvPr id="6" name="Footer Placeholder 5">
            <a:extLst>
              <a:ext uri="{FF2B5EF4-FFF2-40B4-BE49-F238E27FC236}">
                <a16:creationId xmlns:a16="http://schemas.microsoft.com/office/drawing/2014/main" id="{CF9E7600-8574-51B9-D5CD-97ACA00DD434}"/>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2C2AAB2F-8479-9EB9-10AD-69DDC42350BE}"/>
              </a:ext>
            </a:extLst>
          </p:cNvPr>
          <p:cNvSpPr txBox="1">
            <a:spLocks noGrp="1"/>
          </p:cNvSpPr>
          <p:nvPr>
            <p:ph type="sldNum" sz="quarter" idx="8"/>
          </p:nvPr>
        </p:nvSpPr>
        <p:spPr/>
        <p:txBody>
          <a:bodyPr/>
          <a:lstStyle>
            <a:lvl1pPr>
              <a:defRPr/>
            </a:lvl1pPr>
          </a:lstStyle>
          <a:p>
            <a:pPr lvl="0"/>
            <a:fld id="{BF1C036D-F689-4258-BA67-F838393AA9A0}" type="slidenum">
              <a:t>‹#›</a:t>
            </a:fld>
            <a:endParaRPr lang="en-US"/>
          </a:p>
        </p:txBody>
      </p:sp>
    </p:spTree>
    <p:extLst>
      <p:ext uri="{BB962C8B-B14F-4D97-AF65-F5344CB8AC3E}">
        <p14:creationId xmlns:p14="http://schemas.microsoft.com/office/powerpoint/2010/main" val="383197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6FBA54-B6BC-0517-FCE1-D48D42B37F5B}"/>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BD5B9059-7D97-6D26-55CE-7BFA887B539D}"/>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128B-4DE2-2097-EBE6-4D4A9857D544}"/>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91249A06-0FF8-4482-8973-848429E3CAE6}" type="datetime1">
              <a:rPr lang="en-US"/>
              <a:pPr lvl="0"/>
              <a:t>12/19/2023</a:t>
            </a:fld>
            <a:endParaRPr lang="en-US"/>
          </a:p>
        </p:txBody>
      </p:sp>
      <p:sp>
        <p:nvSpPr>
          <p:cNvPr id="5" name="Footer Placeholder 4">
            <a:extLst>
              <a:ext uri="{FF2B5EF4-FFF2-40B4-BE49-F238E27FC236}">
                <a16:creationId xmlns:a16="http://schemas.microsoft.com/office/drawing/2014/main" id="{85991A21-9FFB-1DBB-CC08-D2F3F8DBDE7B}"/>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5E15DAE4-E918-372C-21ED-AF30E7C4E254}"/>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01EBC08B-9C82-4390-B75F-427B0DC965F1}"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83">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D9CB2E2-4334-6D2B-A36B-7333AF141497}"/>
              </a:ext>
            </a:extLst>
          </p:cNvPr>
          <p:cNvSpPr txBox="1">
            <a:spLocks noGrp="1"/>
          </p:cNvSpPr>
          <p:nvPr>
            <p:ph type="title"/>
          </p:nvPr>
        </p:nvSpPr>
        <p:spPr>
          <a:xfrm>
            <a:off x="517888" y="5101263"/>
            <a:ext cx="4202463" cy="1556903"/>
          </a:xfrm>
        </p:spPr>
        <p:txBody>
          <a:bodyPr>
            <a:noAutofit/>
          </a:bodyPr>
          <a:lstStyle/>
          <a:p>
            <a:pPr lvl="0"/>
            <a:r>
              <a:rPr lang="en-US" sz="6000" b="1" dirty="0">
                <a:solidFill>
                  <a:srgbClr val="FFFF00"/>
                </a:solidFill>
                <a:latin typeface="Century Gothic" pitchFamily="34"/>
              </a:rPr>
              <a:t>WELCOME!</a:t>
            </a:r>
          </a:p>
        </p:txBody>
      </p:sp>
      <p:pic>
        <p:nvPicPr>
          <p:cNvPr id="3" name="Picture 8" descr="A large brick building&#10;&#10;Description automatically generated">
            <a:extLst>
              <a:ext uri="{FF2B5EF4-FFF2-40B4-BE49-F238E27FC236}">
                <a16:creationId xmlns:a16="http://schemas.microsoft.com/office/drawing/2014/main" id="{37AFCC3B-B097-FC38-50F1-B4A5C1577761}"/>
              </a:ext>
            </a:extLst>
          </p:cNvPr>
          <p:cNvPicPr>
            <a:picLocks noChangeAspect="1"/>
          </p:cNvPicPr>
          <p:nvPr/>
        </p:nvPicPr>
        <p:blipFill>
          <a:blip r:embed="rId2"/>
          <a:srcRect t="16646"/>
          <a:stretch>
            <a:fillRect/>
          </a:stretch>
        </p:blipFill>
        <p:spPr>
          <a:xfrm>
            <a:off x="0" y="10881"/>
            <a:ext cx="12191996" cy="4872663"/>
          </a:xfrm>
          <a:prstGeom prst="rect">
            <a:avLst/>
          </a:prstGeom>
          <a:noFill/>
          <a:ln cap="flat">
            <a:noFill/>
          </a:ln>
          <a:effectLst>
            <a:outerShdw dir="16200000" algn="tl">
              <a:srgbClr val="000000">
                <a:alpha val="70000"/>
              </a:srgbClr>
            </a:outerShdw>
          </a:effectLst>
        </p:spPr>
      </p:pic>
      <p:sp>
        <p:nvSpPr>
          <p:cNvPr id="4" name="TextBox 16">
            <a:extLst>
              <a:ext uri="{FF2B5EF4-FFF2-40B4-BE49-F238E27FC236}">
                <a16:creationId xmlns:a16="http://schemas.microsoft.com/office/drawing/2014/main" id="{DF9561FE-0907-B003-96D6-76D65A48157B}"/>
              </a:ext>
            </a:extLst>
          </p:cNvPr>
          <p:cNvSpPr txBox="1"/>
          <p:nvPr/>
        </p:nvSpPr>
        <p:spPr>
          <a:xfrm>
            <a:off x="5162720" y="5101263"/>
            <a:ext cx="6778913" cy="1556902"/>
          </a:xfrm>
          <a:prstGeom prst="rect">
            <a:avLst/>
          </a:prstGeom>
          <a:noFill/>
          <a:ln cap="flat">
            <a:noFill/>
          </a:ln>
        </p:spPr>
        <p:txBody>
          <a:bodyPr vert="horz" wrap="square" lIns="91440" tIns="45720" rIns="91440" bIns="45720" anchor="ctr" anchorCtr="0" compatLnSpc="1">
            <a:normAutofit fontScale="25000" lnSpcReduction="20000"/>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21600" b="1" i="1" u="none" strike="noStrike" kern="1200" cap="none" spc="0" baseline="0" dirty="0">
              <a:solidFill>
                <a:srgbClr val="FFFF00"/>
              </a:solidFill>
              <a:uFillTx/>
              <a:latin typeface="Century Gothic" pitchFamily="34"/>
            </a:endParaRP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21600" b="1" i="1" u="none" strike="noStrike" kern="1200" cap="none" spc="0" baseline="0" dirty="0">
                <a:solidFill>
                  <a:srgbClr val="FFFF00"/>
                </a:solidFill>
                <a:uFillTx/>
                <a:latin typeface="Century Gothic" pitchFamily="34"/>
              </a:rPr>
              <a:t>Enter to Worship. Depart to Serve.</a:t>
            </a: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4000" b="1" i="1" u="none" strike="noStrike" kern="1200" cap="none" spc="0" baseline="0" dirty="0">
                <a:solidFill>
                  <a:srgbClr val="0070C0"/>
                </a:solidFill>
                <a:uFillTx/>
                <a:latin typeface="Century Gothic" pitchFamily="34"/>
              </a:rPr>
              <a:t>De </a:t>
            </a:r>
            <a:r>
              <a:rPr lang="en-US" sz="4000" i="1" u="none" strike="noStrike" kern="1200" cap="none" spc="0" baseline="0" dirty="0">
                <a:solidFill>
                  <a:srgbClr val="0070C0"/>
                </a:solidFill>
                <a:uFillTx/>
                <a:latin typeface="Century Gothic" pitchFamily="34"/>
              </a:rPr>
              <a:t>De</a:t>
            </a:r>
            <a:r>
              <a:rPr lang="en-US" sz="4000" b="1" i="1" u="none" strike="noStrike" kern="1200" cap="none" spc="0" baseline="0" dirty="0">
                <a:solidFill>
                  <a:srgbClr val="0070C0"/>
                </a:solidFill>
                <a:uFillTx/>
                <a:latin typeface="Century Gothic" pitchFamily="34"/>
              </a:rPr>
              <a:t>                 Depart t Serve.</a:t>
            </a:r>
            <a:endParaRPr lang="en-US" sz="4000" b="0" i="1" u="none" strike="noStrike" kern="1200" cap="none" spc="0" baseline="0" dirty="0">
              <a:solidFill>
                <a:srgbClr val="0070C0"/>
              </a:solidFill>
              <a:uFillTx/>
              <a:latin typeface="Century Gothic" pitchFamily="3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2FDA-306E-0827-F358-CBE936E2FB58}"/>
              </a:ext>
            </a:extLst>
          </p:cNvPr>
          <p:cNvSpPr txBox="1">
            <a:spLocks noGrp="1"/>
          </p:cNvSpPr>
          <p:nvPr>
            <p:ph type="title"/>
          </p:nvPr>
        </p:nvSpPr>
        <p:spPr>
          <a:xfrm>
            <a:off x="1" y="-126555"/>
            <a:ext cx="12192000" cy="6984555"/>
          </a:xfrm>
          <a:solidFill>
            <a:srgbClr val="0070C0"/>
          </a:solidFill>
        </p:spPr>
        <p:txBody>
          <a:bodyPr>
            <a:noAutofit/>
          </a:bodyPr>
          <a:lstStyle/>
          <a:p>
            <a:pPr lvl="0"/>
            <a:r>
              <a:rPr lang="en-US" sz="5400" b="1" dirty="0">
                <a:solidFill>
                  <a:srgbClr val="FFFF00"/>
                </a:solidFill>
                <a:latin typeface="Century Gothic" panose="020B0502020202020204" pitchFamily="34" charset="0"/>
                <a:ea typeface="Malgun Gothic" pitchFamily="34"/>
              </a:rPr>
              <a:t>one of us.  We all feel blessed to be able to work for the Lord and for this church family.  Be blessed at Christmas and in the New Year.</a:t>
            </a:r>
            <a:endParaRPr lang="en-US" dirty="0">
              <a:solidFill>
                <a:srgbClr val="002060"/>
              </a:solidFill>
              <a:latin typeface="Goudy Old Style" pitchFamily="18"/>
            </a:endParaRPr>
          </a:p>
        </p:txBody>
      </p:sp>
      <p:sp>
        <p:nvSpPr>
          <p:cNvPr id="7" name="Title 1">
            <a:extLst>
              <a:ext uri="{FF2B5EF4-FFF2-40B4-BE49-F238E27FC236}">
                <a16:creationId xmlns:a16="http://schemas.microsoft.com/office/drawing/2014/main" id="{E0D6DB07-12C2-73FB-0C7F-40B015758DB9}"/>
              </a:ext>
            </a:extLst>
          </p:cNvPr>
          <p:cNvSpPr txBox="1">
            <a:spLocks/>
          </p:cNvSpPr>
          <p:nvPr/>
        </p:nvSpPr>
        <p:spPr>
          <a:xfrm>
            <a:off x="11972925" y="142874"/>
            <a:ext cx="219075" cy="6572252"/>
          </a:xfrm>
          <a:prstGeom prst="rect">
            <a:avLst/>
          </a:prstGeom>
          <a:solidFill>
            <a:srgbClr val="0070C0"/>
          </a:solid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b="1" dirty="0">
                <a:latin typeface="Goudy Old Style" pitchFamily="18"/>
                <a:ea typeface="Malgun Gothic" pitchFamily="34"/>
                <a:cs typeface="Calibri" pitchFamily="34"/>
              </a:rPr>
              <a:t> </a:t>
            </a: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b="1" dirty="0">
                <a:solidFill>
                  <a:srgbClr val="002060"/>
                </a:solidFill>
                <a:latin typeface="Goudy Old Style" pitchFamily="18"/>
                <a:ea typeface="Malgun Gothic" pitchFamily="34"/>
                <a:cs typeface="Calibri" pitchFamily="34"/>
              </a:rPr>
            </a:br>
            <a:r>
              <a:rPr lang="en-US" b="1" dirty="0">
                <a:solidFill>
                  <a:srgbClr val="002060"/>
                </a:solidFill>
                <a:highlight>
                  <a:srgbClr val="FFFF00"/>
                </a:highlight>
                <a:latin typeface="Goudy Old Style" pitchFamily="18"/>
                <a:ea typeface="Malgun Gothic" pitchFamily="34"/>
                <a:cs typeface="Calibri" pitchFamily="34"/>
              </a:rPr>
              <a:t> </a:t>
            </a:r>
            <a:br>
              <a:rPr lang="en-US" b="1" dirty="0">
                <a:solidFill>
                  <a:srgbClr val="002060"/>
                </a:solidFill>
                <a:latin typeface="Goudy Old Style" pitchFamily="18"/>
                <a:ea typeface="Malgun Gothic" pitchFamily="34"/>
                <a:cs typeface="Calibri" pitchFamily="34"/>
              </a:rPr>
            </a:br>
            <a:br>
              <a:rPr lang="en-US" b="1" dirty="0">
                <a:solidFill>
                  <a:srgbClr val="002060"/>
                </a:solidFill>
                <a:latin typeface="Goudy Old Style" pitchFamily="18"/>
                <a:ea typeface="Malgun Gothic" pitchFamily="34"/>
                <a:cs typeface="Calibri" pitchFamily="34"/>
              </a:rPr>
            </a:br>
            <a:endParaRPr lang="en-US" dirty="0">
              <a:solidFill>
                <a:srgbClr val="002060"/>
              </a:solidFill>
              <a:latin typeface="Goudy Old Style" pitchFamily="18"/>
            </a:endParaRPr>
          </a:p>
        </p:txBody>
      </p:sp>
    </p:spTree>
    <p:extLst>
      <p:ext uri="{BB962C8B-B14F-4D97-AF65-F5344CB8AC3E}">
        <p14:creationId xmlns:p14="http://schemas.microsoft.com/office/powerpoint/2010/main" val="2369537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2FDA-306E-0827-F358-CBE936E2FB58}"/>
              </a:ext>
            </a:extLst>
          </p:cNvPr>
          <p:cNvSpPr txBox="1">
            <a:spLocks noGrp="1"/>
          </p:cNvSpPr>
          <p:nvPr>
            <p:ph type="title"/>
          </p:nvPr>
        </p:nvSpPr>
        <p:spPr>
          <a:xfrm>
            <a:off x="1" y="-126555"/>
            <a:ext cx="12192000" cy="6984555"/>
          </a:xfrm>
          <a:solidFill>
            <a:srgbClr val="0070C0"/>
          </a:solidFill>
        </p:spPr>
        <p:txBody>
          <a:bodyPr>
            <a:noAutofit/>
          </a:bodyPr>
          <a:lstStyle/>
          <a:p>
            <a:pPr lvl="0"/>
            <a:r>
              <a:rPr lang="en-US" sz="5400" b="1" u="sng" dirty="0">
                <a:solidFill>
                  <a:srgbClr val="FFFF00"/>
                </a:solidFill>
                <a:latin typeface="Century Gothic" panose="020B0502020202020204" pitchFamily="34" charset="0"/>
                <a:ea typeface="Malgun Gothic" pitchFamily="34"/>
              </a:rPr>
              <a:t>WE WILL NOT HAVE CHILDREN’S SUNDAY SCHOOL THIS MORNING </a:t>
            </a:r>
            <a:r>
              <a:rPr lang="en-US" sz="5400" b="1" dirty="0">
                <a:solidFill>
                  <a:srgbClr val="FFFF00"/>
                </a:solidFill>
                <a:latin typeface="Century Gothic" panose="020B0502020202020204" pitchFamily="34" charset="0"/>
                <a:ea typeface="Malgun Gothic" pitchFamily="34"/>
              </a:rPr>
              <a:t>since we are enjoying our Cantata.  Please let your children stay in worship to hear the beautiful</a:t>
            </a:r>
            <a:br>
              <a:rPr lang="en-US" sz="5400" b="1" dirty="0">
                <a:solidFill>
                  <a:srgbClr val="FFFF00"/>
                </a:solidFill>
                <a:latin typeface="Century Gothic" panose="020B0502020202020204" pitchFamily="34" charset="0"/>
                <a:ea typeface="Malgun Gothic" pitchFamily="34"/>
              </a:rPr>
            </a:br>
            <a:r>
              <a:rPr lang="en-US" sz="5400" b="1" dirty="0">
                <a:solidFill>
                  <a:srgbClr val="FFFF00"/>
                </a:solidFill>
                <a:latin typeface="Century Gothic" panose="020B0502020202020204" pitchFamily="34" charset="0"/>
                <a:ea typeface="Malgun Gothic" pitchFamily="34"/>
              </a:rPr>
              <a:t>music.  Thank you.</a:t>
            </a:r>
            <a:endParaRPr lang="en-US" dirty="0">
              <a:solidFill>
                <a:srgbClr val="002060"/>
              </a:solidFill>
              <a:latin typeface="Goudy Old Style" pitchFamily="18"/>
            </a:endParaRPr>
          </a:p>
        </p:txBody>
      </p:sp>
      <p:sp>
        <p:nvSpPr>
          <p:cNvPr id="7" name="Title 1">
            <a:extLst>
              <a:ext uri="{FF2B5EF4-FFF2-40B4-BE49-F238E27FC236}">
                <a16:creationId xmlns:a16="http://schemas.microsoft.com/office/drawing/2014/main" id="{E0D6DB07-12C2-73FB-0C7F-40B015758DB9}"/>
              </a:ext>
            </a:extLst>
          </p:cNvPr>
          <p:cNvSpPr txBox="1">
            <a:spLocks/>
          </p:cNvSpPr>
          <p:nvPr/>
        </p:nvSpPr>
        <p:spPr>
          <a:xfrm>
            <a:off x="11972925" y="142874"/>
            <a:ext cx="219075" cy="6572252"/>
          </a:xfrm>
          <a:prstGeom prst="rect">
            <a:avLst/>
          </a:prstGeom>
          <a:solidFill>
            <a:srgbClr val="0070C0"/>
          </a:solid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b="1" dirty="0">
                <a:latin typeface="Goudy Old Style" pitchFamily="18"/>
                <a:ea typeface="Malgun Gothic" pitchFamily="34"/>
                <a:cs typeface="Calibri" pitchFamily="34"/>
              </a:rPr>
              <a:t> </a:t>
            </a: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b="1" dirty="0">
                <a:solidFill>
                  <a:srgbClr val="002060"/>
                </a:solidFill>
                <a:latin typeface="Goudy Old Style" pitchFamily="18"/>
                <a:ea typeface="Malgun Gothic" pitchFamily="34"/>
                <a:cs typeface="Calibri" pitchFamily="34"/>
              </a:rPr>
            </a:br>
            <a:r>
              <a:rPr lang="en-US" b="1" dirty="0">
                <a:solidFill>
                  <a:srgbClr val="002060"/>
                </a:solidFill>
                <a:highlight>
                  <a:srgbClr val="FFFF00"/>
                </a:highlight>
                <a:latin typeface="Goudy Old Style" pitchFamily="18"/>
                <a:ea typeface="Malgun Gothic" pitchFamily="34"/>
                <a:cs typeface="Calibri" pitchFamily="34"/>
              </a:rPr>
              <a:t> </a:t>
            </a:r>
            <a:br>
              <a:rPr lang="en-US" b="1" dirty="0">
                <a:solidFill>
                  <a:srgbClr val="002060"/>
                </a:solidFill>
                <a:latin typeface="Goudy Old Style" pitchFamily="18"/>
                <a:ea typeface="Malgun Gothic" pitchFamily="34"/>
                <a:cs typeface="Calibri" pitchFamily="34"/>
              </a:rPr>
            </a:br>
            <a:br>
              <a:rPr lang="en-US" b="1" dirty="0">
                <a:solidFill>
                  <a:srgbClr val="002060"/>
                </a:solidFill>
                <a:latin typeface="Goudy Old Style" pitchFamily="18"/>
                <a:ea typeface="Malgun Gothic" pitchFamily="34"/>
                <a:cs typeface="Calibri" pitchFamily="34"/>
              </a:rPr>
            </a:br>
            <a:endParaRPr lang="en-US" dirty="0">
              <a:solidFill>
                <a:srgbClr val="002060"/>
              </a:solidFill>
              <a:latin typeface="Goudy Old Style" pitchFamily="18"/>
            </a:endParaRPr>
          </a:p>
        </p:txBody>
      </p:sp>
    </p:spTree>
    <p:extLst>
      <p:ext uri="{BB962C8B-B14F-4D97-AF65-F5344CB8AC3E}">
        <p14:creationId xmlns:p14="http://schemas.microsoft.com/office/powerpoint/2010/main" val="462444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09">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CEF3D9BF-C007-0B99-3F25-879B6EF3D2B2}"/>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sp>
        <p:nvSpPr>
          <p:cNvPr id="3" name="Content Placeholder 2">
            <a:extLst>
              <a:ext uri="{FF2B5EF4-FFF2-40B4-BE49-F238E27FC236}">
                <a16:creationId xmlns:a16="http://schemas.microsoft.com/office/drawing/2014/main" id="{89E98231-9A40-A3B7-389A-E5C26F733821}"/>
              </a:ext>
            </a:extLst>
          </p:cNvPr>
          <p:cNvSpPr txBox="1"/>
          <p:nvPr/>
        </p:nvSpPr>
        <p:spPr>
          <a:xfrm>
            <a:off x="-1" y="589274"/>
            <a:ext cx="12083143" cy="6085845"/>
          </a:xfrm>
          <a:prstGeom prst="rect">
            <a:avLst/>
          </a:prstGeom>
          <a:noFill/>
          <a:ln cap="flat">
            <a:noFill/>
          </a:ln>
        </p:spPr>
        <p:txBody>
          <a:bodyPr vert="horz" wrap="square" lIns="91440" tIns="45720" rIns="91440" bIns="45720" anchor="t" anchorCtr="0"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FFFF00"/>
                </a:solidFill>
                <a:uFillTx/>
                <a:latin typeface="Goudy Old Style" pitchFamily="18"/>
                <a:ea typeface="Malgun Gothic" pitchFamily="34"/>
                <a:cs typeface="Times New Roman" pitchFamily="18"/>
              </a:rPr>
              <a:t> </a:t>
            </a:r>
            <a:br>
              <a:rPr lang="en-US" sz="4400" b="1" i="0" u="none" strike="noStrike" kern="1200" cap="none" spc="0" baseline="0" dirty="0">
                <a:solidFill>
                  <a:srgbClr val="000000"/>
                </a:solidFill>
                <a:uFillTx/>
                <a:latin typeface="Goudy Old Style" pitchFamily="18"/>
                <a:ea typeface="Malgun Gothic" pitchFamily="34"/>
                <a:cs typeface="Times New Roman" pitchFamily="18"/>
              </a:rPr>
            </a:br>
            <a:endParaRPr lang="en-US" sz="4000" b="0" i="0" u="none" strike="noStrike" kern="1200" cap="none" spc="0" baseline="0" dirty="0">
              <a:solidFill>
                <a:srgbClr val="000000"/>
              </a:solidFill>
              <a:uFillTx/>
              <a:latin typeface="Calibri"/>
            </a:endParaRPr>
          </a:p>
        </p:txBody>
      </p:sp>
      <p:sp>
        <p:nvSpPr>
          <p:cNvPr id="5" name="Content Placeholder 4">
            <a:extLst>
              <a:ext uri="{FF2B5EF4-FFF2-40B4-BE49-F238E27FC236}">
                <a16:creationId xmlns:a16="http://schemas.microsoft.com/office/drawing/2014/main" id="{23B395C0-F96B-E874-AB04-BE9AC8034906}"/>
              </a:ext>
            </a:extLst>
          </p:cNvPr>
          <p:cNvSpPr txBox="1">
            <a:spLocks noGrp="1"/>
          </p:cNvSpPr>
          <p:nvPr>
            <p:ph idx="1"/>
          </p:nvPr>
        </p:nvSpPr>
        <p:spPr>
          <a:xfrm>
            <a:off x="0" y="396240"/>
            <a:ext cx="12191996" cy="6461760"/>
          </a:xfrm>
        </p:spPr>
        <p:txBody>
          <a:bodyPr>
            <a:noAutofit/>
          </a:bodyPr>
          <a:lstStyle/>
          <a:p>
            <a:pPr marL="0" lvl="0" indent="0">
              <a:spcBef>
                <a:spcPts val="0"/>
              </a:spcBef>
              <a:buNone/>
            </a:pPr>
            <a:r>
              <a:rPr lang="en-US" sz="5400" b="1" u="sng" dirty="0">
                <a:solidFill>
                  <a:srgbClr val="FFFF00"/>
                </a:solidFill>
                <a:latin typeface="Century Gothic" pitchFamily="34"/>
                <a:ea typeface="Malgun Gothic" pitchFamily="34"/>
              </a:rPr>
              <a:t>  LIGHTING OF THE ADVENT WREATH</a:t>
            </a:r>
          </a:p>
          <a:p>
            <a:pPr marL="0" lvl="0" indent="0">
              <a:spcBef>
                <a:spcPts val="0"/>
              </a:spcBef>
              <a:buNone/>
            </a:pPr>
            <a:r>
              <a:rPr lang="en-US" sz="5400" b="1" dirty="0">
                <a:solidFill>
                  <a:srgbClr val="FFFF00"/>
                </a:solidFill>
                <a:latin typeface="Century Gothic" pitchFamily="34"/>
                <a:ea typeface="Malgun Gothic" pitchFamily="34"/>
              </a:rPr>
              <a:t>Third Sunday/Joy:  Barbara Austin</a:t>
            </a:r>
          </a:p>
          <a:p>
            <a:pPr marL="0" lvl="0" indent="0">
              <a:spcBef>
                <a:spcPts val="0"/>
              </a:spcBef>
              <a:buNone/>
            </a:pPr>
            <a:endParaRPr lang="en-US" sz="5400" b="1" dirty="0">
              <a:solidFill>
                <a:srgbClr val="FFFF00"/>
              </a:solidFill>
              <a:latin typeface="Century Gothic" pitchFamily="34"/>
              <a:ea typeface="Malgun Gothic" pitchFamily="34"/>
            </a:endParaRPr>
          </a:p>
          <a:p>
            <a:pPr marL="0" lvl="0" indent="0">
              <a:spcBef>
                <a:spcPts val="0"/>
              </a:spcBef>
              <a:buNone/>
            </a:pPr>
            <a:r>
              <a:rPr lang="en-US" sz="5400" b="1" dirty="0">
                <a:solidFill>
                  <a:srgbClr val="FFFF00"/>
                </a:solidFill>
                <a:latin typeface="Century Gothic" pitchFamily="34"/>
                <a:ea typeface="Malgun Gothic" pitchFamily="34"/>
              </a:rPr>
              <a:t>After the reading and the candle is lit, please join us to read…</a:t>
            </a:r>
          </a:p>
          <a:p>
            <a:pPr marL="0" lvl="0" indent="0">
              <a:spcBef>
                <a:spcPts val="0"/>
              </a:spcBef>
              <a:buNone/>
            </a:pPr>
            <a:endParaRPr lang="en-US" sz="5400" b="1" dirty="0">
              <a:solidFill>
                <a:srgbClr val="FFFF00"/>
              </a:solidFill>
              <a:latin typeface="Century Gothic" pitchFamily="34"/>
              <a:ea typeface="Malgun Gothic" pitchFamily="3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CEF3D9BF-C007-0B99-3F25-879B6EF3D2B2}"/>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sp>
        <p:nvSpPr>
          <p:cNvPr id="3" name="Content Placeholder 2">
            <a:extLst>
              <a:ext uri="{FF2B5EF4-FFF2-40B4-BE49-F238E27FC236}">
                <a16:creationId xmlns:a16="http://schemas.microsoft.com/office/drawing/2014/main" id="{89E98231-9A40-A3B7-389A-E5C26F733821}"/>
              </a:ext>
            </a:extLst>
          </p:cNvPr>
          <p:cNvSpPr txBox="1"/>
          <p:nvPr/>
        </p:nvSpPr>
        <p:spPr>
          <a:xfrm>
            <a:off x="-1" y="589274"/>
            <a:ext cx="12083143" cy="6085845"/>
          </a:xfrm>
          <a:prstGeom prst="rect">
            <a:avLst/>
          </a:prstGeom>
          <a:noFill/>
          <a:ln cap="flat">
            <a:noFill/>
          </a:ln>
        </p:spPr>
        <p:txBody>
          <a:bodyPr vert="horz" wrap="square" lIns="91440" tIns="45720" rIns="91440" bIns="45720" anchor="t" anchorCtr="0"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FFFF00"/>
                </a:solidFill>
                <a:uFillTx/>
                <a:latin typeface="Goudy Old Style" pitchFamily="18"/>
                <a:ea typeface="Malgun Gothic" pitchFamily="34"/>
                <a:cs typeface="Times New Roman" pitchFamily="18"/>
              </a:rPr>
              <a:t> </a:t>
            </a:r>
            <a:br>
              <a:rPr lang="en-US" sz="4400" b="1" i="0" u="none" strike="noStrike" kern="1200" cap="none" spc="0" baseline="0" dirty="0">
                <a:solidFill>
                  <a:srgbClr val="000000"/>
                </a:solidFill>
                <a:uFillTx/>
                <a:latin typeface="Goudy Old Style" pitchFamily="18"/>
                <a:ea typeface="Malgun Gothic" pitchFamily="34"/>
                <a:cs typeface="Times New Roman" pitchFamily="18"/>
              </a:rPr>
            </a:br>
            <a:endParaRPr lang="en-US" sz="4000" b="0" i="0" u="none" strike="noStrike" kern="1200" cap="none" spc="0" baseline="0" dirty="0">
              <a:solidFill>
                <a:srgbClr val="000000"/>
              </a:solidFill>
              <a:uFillTx/>
              <a:latin typeface="Calibri"/>
            </a:endParaRPr>
          </a:p>
        </p:txBody>
      </p:sp>
      <p:sp>
        <p:nvSpPr>
          <p:cNvPr id="5" name="Content Placeholder 4">
            <a:extLst>
              <a:ext uri="{FF2B5EF4-FFF2-40B4-BE49-F238E27FC236}">
                <a16:creationId xmlns:a16="http://schemas.microsoft.com/office/drawing/2014/main" id="{23B395C0-F96B-E874-AB04-BE9AC8034906}"/>
              </a:ext>
            </a:extLst>
          </p:cNvPr>
          <p:cNvSpPr txBox="1">
            <a:spLocks noGrp="1"/>
          </p:cNvSpPr>
          <p:nvPr>
            <p:ph idx="1"/>
          </p:nvPr>
        </p:nvSpPr>
        <p:spPr>
          <a:xfrm>
            <a:off x="0" y="396240"/>
            <a:ext cx="12191996" cy="6461760"/>
          </a:xfrm>
        </p:spPr>
        <p:txBody>
          <a:bodyPr>
            <a:noAutofit/>
          </a:bodyPr>
          <a:lstStyle/>
          <a:p>
            <a:pPr marL="0" lvl="0" indent="0">
              <a:spcBef>
                <a:spcPts val="0"/>
              </a:spcBef>
              <a:buNone/>
            </a:pPr>
            <a:r>
              <a:rPr lang="en-US" sz="5400" b="1" i="1" dirty="0">
                <a:solidFill>
                  <a:srgbClr val="FFFF00"/>
                </a:solidFill>
                <a:latin typeface="Century Gothic" pitchFamily="34"/>
                <a:ea typeface="Malgun Gothic" pitchFamily="34"/>
              </a:rPr>
              <a:t>“Dear God, you loved us so much that you sent your only Son, Jesus Christ, to live and die for us.  We pray that you remind us this week of your love for  us and that we may share your love with others.  Let us live in the reality of your free and eternal love.  Amen.”</a:t>
            </a:r>
          </a:p>
        </p:txBody>
      </p:sp>
    </p:spTree>
    <p:extLst>
      <p:ext uri="{BB962C8B-B14F-4D97-AF65-F5344CB8AC3E}">
        <p14:creationId xmlns:p14="http://schemas.microsoft.com/office/powerpoint/2010/main" val="1826144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15BF249-EB4F-A86D-E808-456A4F54F04A}"/>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Freeform: Shape 16">
            <a:extLst>
              <a:ext uri="{FF2B5EF4-FFF2-40B4-BE49-F238E27FC236}">
                <a16:creationId xmlns:a16="http://schemas.microsoft.com/office/drawing/2014/main" id="{DAFB2C27-DC0D-4CAE-9AE8-E189C1B8DB76}"/>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8">
            <a:extLst>
              <a:ext uri="{FF2B5EF4-FFF2-40B4-BE49-F238E27FC236}">
                <a16:creationId xmlns:a16="http://schemas.microsoft.com/office/drawing/2014/main" id="{F72C7ABA-FD46-C401-A311-00F6AA1B8D10}"/>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D8C598B1-6C46-570A-8ABE-FFC2F42F951B}"/>
              </a:ext>
            </a:extLst>
          </p:cNvPr>
          <p:cNvSpPr txBox="1">
            <a:spLocks noGrp="1"/>
          </p:cNvSpPr>
          <p:nvPr>
            <p:ph type="title"/>
          </p:nvPr>
        </p:nvSpPr>
        <p:spPr>
          <a:xfrm>
            <a:off x="477984" y="201169"/>
            <a:ext cx="6265716" cy="5270944"/>
          </a:xfrm>
        </p:spPr>
        <p:txBody>
          <a:bodyPr anchor="b">
            <a:normAutofit fontScale="90000"/>
          </a:bodyPr>
          <a:lstStyle/>
          <a:p>
            <a:pPr lvl="0"/>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r>
              <a:rPr lang="en-US" sz="6000" b="1" dirty="0">
                <a:latin typeface="Century Gothic" pitchFamily="34"/>
              </a:rPr>
              <a:t>Greeting our Brothers and Sisters</a:t>
            </a:r>
            <a:br>
              <a:rPr lang="en-US" sz="6000" b="1" dirty="0">
                <a:latin typeface="Century Gothic" pitchFamily="34"/>
              </a:rPr>
            </a:br>
            <a:br>
              <a:rPr lang="en-US" sz="6000" b="1" dirty="0">
                <a:latin typeface="Century Gothic" pitchFamily="34"/>
              </a:rPr>
            </a:br>
            <a:br>
              <a:rPr lang="en-US" sz="6000" b="1" dirty="0">
                <a:latin typeface="Century Gothic" pitchFamily="34"/>
              </a:rPr>
            </a:br>
            <a:endParaRPr lang="en-US" sz="6000" b="1" dirty="0">
              <a:latin typeface="Century Gothic" pitchFamily="34"/>
            </a:endParaRPr>
          </a:p>
        </p:txBody>
      </p:sp>
      <p:sp>
        <p:nvSpPr>
          <p:cNvPr id="9" name="Rectangle 22">
            <a:extLst>
              <a:ext uri="{FF2B5EF4-FFF2-40B4-BE49-F238E27FC236}">
                <a16:creationId xmlns:a16="http://schemas.microsoft.com/office/drawing/2014/main" id="{58D0D959-C636-45CF-5890-1F9471447038}"/>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2050" name="Picture 2" descr="Connected Through Prayer — West Side Baptist">
            <a:extLst>
              <a:ext uri="{FF2B5EF4-FFF2-40B4-BE49-F238E27FC236}">
                <a16:creationId xmlns:a16="http://schemas.microsoft.com/office/drawing/2014/main" id="{DB538272-0F3C-B51B-4D7E-49ADCD13C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936" y="530352"/>
            <a:ext cx="5047487" cy="527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487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15BF249-EB4F-A86D-E808-456A4F54F04A}"/>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Freeform: Shape 16">
            <a:extLst>
              <a:ext uri="{FF2B5EF4-FFF2-40B4-BE49-F238E27FC236}">
                <a16:creationId xmlns:a16="http://schemas.microsoft.com/office/drawing/2014/main" id="{DAFB2C27-DC0D-4CAE-9AE8-E189C1B8DB76}"/>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8">
            <a:extLst>
              <a:ext uri="{FF2B5EF4-FFF2-40B4-BE49-F238E27FC236}">
                <a16:creationId xmlns:a16="http://schemas.microsoft.com/office/drawing/2014/main" id="{F72C7ABA-FD46-C401-A311-00F6AA1B8D10}"/>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D8C598B1-6C46-570A-8ABE-FFC2F42F951B}"/>
              </a:ext>
            </a:extLst>
          </p:cNvPr>
          <p:cNvSpPr txBox="1">
            <a:spLocks noGrp="1"/>
          </p:cNvSpPr>
          <p:nvPr>
            <p:ph type="title"/>
          </p:nvPr>
        </p:nvSpPr>
        <p:spPr>
          <a:xfrm>
            <a:off x="477984" y="1280878"/>
            <a:ext cx="4023360" cy="1946955"/>
          </a:xfrm>
        </p:spPr>
        <p:txBody>
          <a:bodyPr anchor="b"/>
          <a:lstStyle/>
          <a:p>
            <a:pPr lvl="0"/>
            <a:r>
              <a:rPr lang="en-US" sz="6000" b="1" dirty="0">
                <a:latin typeface="Century Gothic" pitchFamily="34"/>
              </a:rPr>
              <a:t>OPENING HYMN</a:t>
            </a:r>
          </a:p>
        </p:txBody>
      </p:sp>
      <p:sp>
        <p:nvSpPr>
          <p:cNvPr id="7" name="Content Placeholder 9">
            <a:extLst>
              <a:ext uri="{FF2B5EF4-FFF2-40B4-BE49-F238E27FC236}">
                <a16:creationId xmlns:a16="http://schemas.microsoft.com/office/drawing/2014/main" id="{726A205A-E953-D8B0-82D6-9C7C85FBD20F}"/>
              </a:ext>
            </a:extLst>
          </p:cNvPr>
          <p:cNvSpPr txBox="1">
            <a:spLocks noGrp="1"/>
          </p:cNvSpPr>
          <p:nvPr>
            <p:ph idx="1"/>
          </p:nvPr>
        </p:nvSpPr>
        <p:spPr>
          <a:xfrm>
            <a:off x="137160" y="3810001"/>
            <a:ext cx="12054845" cy="2491486"/>
          </a:xfrm>
        </p:spPr>
        <p:txBody>
          <a:bodyPr>
            <a:noAutofit/>
          </a:bodyPr>
          <a:lstStyle/>
          <a:p>
            <a:pPr marL="0" lvl="0" indent="0">
              <a:buNone/>
            </a:pPr>
            <a:r>
              <a:rPr lang="en-US" sz="5400" b="1" dirty="0">
                <a:solidFill>
                  <a:srgbClr val="0070C0"/>
                </a:solidFill>
                <a:latin typeface="Century Gothic" pitchFamily="34"/>
                <a:ea typeface="Malgun Gothic" pitchFamily="34"/>
                <a:cs typeface="Arial" pitchFamily="34"/>
              </a:rPr>
              <a:t>“It Came Upon A </a:t>
            </a:r>
          </a:p>
          <a:p>
            <a:pPr marL="0" lvl="0" indent="0">
              <a:buNone/>
            </a:pPr>
            <a:r>
              <a:rPr lang="en-US" sz="5400" b="1" dirty="0">
                <a:solidFill>
                  <a:srgbClr val="0070C0"/>
                </a:solidFill>
                <a:latin typeface="Century Gothic" pitchFamily="34"/>
                <a:ea typeface="Malgun Gothic" pitchFamily="34"/>
                <a:cs typeface="Arial" pitchFamily="34"/>
              </a:rPr>
              <a:t>Midnight Clear” </a:t>
            </a:r>
          </a:p>
          <a:p>
            <a:pPr marL="0" lvl="0" indent="0">
              <a:buNone/>
            </a:pPr>
            <a:r>
              <a:rPr lang="en-US" sz="5400" b="1" dirty="0">
                <a:solidFill>
                  <a:srgbClr val="0070C0"/>
                </a:solidFill>
                <a:latin typeface="Century Gothic" pitchFamily="34"/>
                <a:ea typeface="Malgun Gothic" pitchFamily="34"/>
                <a:cs typeface="Arial" pitchFamily="34"/>
              </a:rPr>
              <a:t>(UMH 218)</a:t>
            </a:r>
          </a:p>
        </p:txBody>
      </p:sp>
      <p:sp>
        <p:nvSpPr>
          <p:cNvPr id="9" name="Rectangle 22">
            <a:extLst>
              <a:ext uri="{FF2B5EF4-FFF2-40B4-BE49-F238E27FC236}">
                <a16:creationId xmlns:a16="http://schemas.microsoft.com/office/drawing/2014/main" id="{58D0D959-C636-45CF-5890-1F9471447038}"/>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028" name="Picture 4" descr="A nativity scene with three wise men and a star Image &amp; Design ID  0000274735 - SmileTemplates.com">
            <a:extLst>
              <a:ext uri="{FF2B5EF4-FFF2-40B4-BE49-F238E27FC236}">
                <a16:creationId xmlns:a16="http://schemas.microsoft.com/office/drawing/2014/main" id="{533C8286-8BA7-4EB9-1985-45F118345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552" y="804672"/>
            <a:ext cx="5093207" cy="491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99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A8413-A923-8408-E8F1-18E5613126C6}"/>
              </a:ext>
            </a:extLst>
          </p:cNvPr>
          <p:cNvSpPr>
            <a:spLocks noGrp="1"/>
          </p:cNvSpPr>
          <p:nvPr>
            <p:ph idx="1"/>
          </p:nvPr>
        </p:nvSpPr>
        <p:spPr>
          <a:xfrm>
            <a:off x="0" y="157162"/>
            <a:ext cx="12058650" cy="6700837"/>
          </a:xfrm>
        </p:spPr>
        <p:txBody>
          <a:bodyPr>
            <a:normAutofit/>
          </a:bodyPr>
          <a:lstStyle/>
          <a:p>
            <a:pPr marL="914400" indent="-914400">
              <a:buAutoNum type="arabicPeriod"/>
            </a:pPr>
            <a:r>
              <a:rPr lang="en-US" sz="5400" b="1" dirty="0">
                <a:solidFill>
                  <a:srgbClr val="FFFF00"/>
                </a:solidFill>
                <a:latin typeface="Century Gothic" panose="020B0502020202020204" pitchFamily="34" charset="0"/>
              </a:rPr>
              <a:t>It came upon the midnight</a:t>
            </a:r>
          </a:p>
          <a:p>
            <a:pPr marL="0" indent="0">
              <a:buNone/>
            </a:pPr>
            <a:r>
              <a:rPr lang="en-US" sz="5400" b="1" dirty="0">
                <a:solidFill>
                  <a:srgbClr val="FFFF00"/>
                </a:solidFill>
                <a:latin typeface="Century Gothic" panose="020B0502020202020204" pitchFamily="34" charset="0"/>
              </a:rPr>
              <a:t>clear, that glorious song of old, from angels bending near the earth, to touch their harps of gold:</a:t>
            </a:r>
          </a:p>
          <a:p>
            <a:pPr marL="0" indent="0">
              <a:buNone/>
            </a:pPr>
            <a:r>
              <a:rPr lang="en-US" sz="5400" b="1" dirty="0">
                <a:solidFill>
                  <a:srgbClr val="FFFF00"/>
                </a:solidFill>
                <a:latin typeface="Century Gothic" panose="020B0502020202020204" pitchFamily="34" charset="0"/>
              </a:rPr>
              <a:t>“Peace on the earth, good will to men, *from heaven’s all gracious King.”  The world in solemn stillness lay, to hear the angels sing.</a:t>
            </a:r>
          </a:p>
        </p:txBody>
      </p:sp>
    </p:spTree>
    <p:extLst>
      <p:ext uri="{BB962C8B-B14F-4D97-AF65-F5344CB8AC3E}">
        <p14:creationId xmlns:p14="http://schemas.microsoft.com/office/powerpoint/2010/main" val="676097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A8413-A923-8408-E8F1-18E5613126C6}"/>
              </a:ext>
            </a:extLst>
          </p:cNvPr>
          <p:cNvSpPr>
            <a:spLocks noGrp="1"/>
          </p:cNvSpPr>
          <p:nvPr>
            <p:ph idx="1"/>
          </p:nvPr>
        </p:nvSpPr>
        <p:spPr>
          <a:xfrm>
            <a:off x="0" y="157162"/>
            <a:ext cx="12058650" cy="6700837"/>
          </a:xfrm>
        </p:spPr>
        <p:txBody>
          <a:bodyPr>
            <a:normAutofit lnSpcReduction="10000"/>
          </a:bodyPr>
          <a:lstStyle/>
          <a:p>
            <a:pPr marL="0" indent="0">
              <a:buNone/>
            </a:pPr>
            <a:endParaRPr lang="en-US" sz="5400" b="1" dirty="0">
              <a:solidFill>
                <a:srgbClr val="FFFF00"/>
              </a:solidFill>
              <a:latin typeface="Century Gothic" panose="020B0502020202020204" pitchFamily="34" charset="0"/>
            </a:endParaRPr>
          </a:p>
          <a:p>
            <a:pPr marL="0" indent="0">
              <a:buNone/>
            </a:pPr>
            <a:r>
              <a:rPr lang="en-US" sz="5400" b="1" dirty="0">
                <a:solidFill>
                  <a:srgbClr val="FFFF00"/>
                </a:solidFill>
                <a:latin typeface="Century Gothic" panose="020B0502020202020204" pitchFamily="34" charset="0"/>
              </a:rPr>
              <a:t>2.  Still through the cloven skies they come with peaceful wings unfurled, and still their  heavenly music floats o’er all the weary world; above its sad and lowly plains, they bend on hovering wing, and ever o’er its Babel sounds the blessed angels sing.</a:t>
            </a:r>
          </a:p>
        </p:txBody>
      </p:sp>
    </p:spTree>
    <p:extLst>
      <p:ext uri="{BB962C8B-B14F-4D97-AF65-F5344CB8AC3E}">
        <p14:creationId xmlns:p14="http://schemas.microsoft.com/office/powerpoint/2010/main" val="278902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A8413-A923-8408-E8F1-18E5613126C6}"/>
              </a:ext>
            </a:extLst>
          </p:cNvPr>
          <p:cNvSpPr>
            <a:spLocks noGrp="1"/>
          </p:cNvSpPr>
          <p:nvPr>
            <p:ph idx="1"/>
          </p:nvPr>
        </p:nvSpPr>
        <p:spPr>
          <a:xfrm>
            <a:off x="0" y="157162"/>
            <a:ext cx="12058650" cy="6700837"/>
          </a:xfrm>
        </p:spPr>
        <p:txBody>
          <a:bodyPr>
            <a:normAutofit/>
          </a:bodyPr>
          <a:lstStyle/>
          <a:p>
            <a:pPr marL="0" indent="0">
              <a:buNone/>
            </a:pPr>
            <a:r>
              <a:rPr lang="en-US" sz="5400" b="1" dirty="0">
                <a:solidFill>
                  <a:srgbClr val="FFFF00"/>
                </a:solidFill>
                <a:latin typeface="Century Gothic" panose="020B0502020202020204" pitchFamily="34" charset="0"/>
              </a:rPr>
              <a:t>3.  And ye, beneath life’s crushing load, whose forms are bending low, who toil along the climbing way with painful steps and slow, look now! For glad and golden hours come swiftly on the wing. O rest beside the weary road, and hear the angels sing!</a:t>
            </a:r>
          </a:p>
        </p:txBody>
      </p:sp>
    </p:spTree>
    <p:extLst>
      <p:ext uri="{BB962C8B-B14F-4D97-AF65-F5344CB8AC3E}">
        <p14:creationId xmlns:p14="http://schemas.microsoft.com/office/powerpoint/2010/main" val="3379675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A8413-A923-8408-E8F1-18E5613126C6}"/>
              </a:ext>
            </a:extLst>
          </p:cNvPr>
          <p:cNvSpPr>
            <a:spLocks noGrp="1"/>
          </p:cNvSpPr>
          <p:nvPr>
            <p:ph idx="1"/>
          </p:nvPr>
        </p:nvSpPr>
        <p:spPr>
          <a:xfrm>
            <a:off x="0" y="157162"/>
            <a:ext cx="12058650" cy="6700837"/>
          </a:xfrm>
        </p:spPr>
        <p:txBody>
          <a:bodyPr>
            <a:normAutofit/>
          </a:bodyPr>
          <a:lstStyle/>
          <a:p>
            <a:pPr marL="0" indent="0">
              <a:buNone/>
            </a:pPr>
            <a:r>
              <a:rPr lang="en-US" sz="5400" b="1" dirty="0">
                <a:solidFill>
                  <a:srgbClr val="FFFF00"/>
                </a:solidFill>
                <a:latin typeface="Century Gothic" panose="020B0502020202020204" pitchFamily="34" charset="0"/>
              </a:rPr>
              <a:t>4.  For lo!  The days are hastening on, by prophet seen of old, when with the ever circling years shall come the time foretold when peace shall  over all the earth its ancient splendors fling, and the whole world send back the song which now the angels sing.</a:t>
            </a:r>
          </a:p>
        </p:txBody>
      </p:sp>
    </p:spTree>
    <p:extLst>
      <p:ext uri="{BB962C8B-B14F-4D97-AF65-F5344CB8AC3E}">
        <p14:creationId xmlns:p14="http://schemas.microsoft.com/office/powerpoint/2010/main" val="244455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74">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0C31CFCB-278A-23F9-262E-AA60B5ED4E48}"/>
              </a:ext>
            </a:extLst>
          </p:cNvPr>
          <p:cNvSpPr>
            <a:spLocks noMove="1" noResize="1"/>
          </p:cNvSpPr>
          <p:nvPr/>
        </p:nvSpPr>
        <p:spPr>
          <a:xfrm>
            <a:off x="396886" y="280373"/>
            <a:ext cx="11438796" cy="1844253"/>
          </a:xfrm>
          <a:prstGeom prst="rect">
            <a:avLst/>
          </a:prstGeom>
          <a:solidFill>
            <a:srgbClr val="404040"/>
          </a:solidFill>
          <a:ln w="127001" cap="sq">
            <a:solidFill>
              <a:srgbClr val="40404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7">
            <a:extLst>
              <a:ext uri="{FF2B5EF4-FFF2-40B4-BE49-F238E27FC236}">
                <a16:creationId xmlns:a16="http://schemas.microsoft.com/office/drawing/2014/main" id="{81743731-968C-18CC-BEAD-4FE9E8F7D6B0}"/>
              </a:ext>
            </a:extLst>
          </p:cNvPr>
          <p:cNvSpPr txBox="1"/>
          <p:nvPr/>
        </p:nvSpPr>
        <p:spPr>
          <a:xfrm>
            <a:off x="546354" y="433544"/>
            <a:ext cx="11139851" cy="930447"/>
          </a:xfrm>
          <a:prstGeom prst="rect">
            <a:avLst/>
          </a:prstGeom>
          <a:noFill/>
          <a:ln cap="flat">
            <a:noFill/>
          </a:ln>
        </p:spPr>
        <p:txBody>
          <a:bodyPr vert="horz" wrap="square" lIns="91440" tIns="45720" rIns="91440" bIns="45720" anchor="b" anchorCtr="1" compatLnSpc="1">
            <a:normAutofit/>
          </a:bodyPr>
          <a:lstStyle/>
          <a:p>
            <a:pPr marL="0" marR="0" lvl="0" indent="0" algn="ctr"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5400" b="1" i="0" u="none" strike="noStrike" kern="1200" cap="none" spc="0" baseline="0">
                <a:solidFill>
                  <a:srgbClr val="92D050"/>
                </a:solidFill>
                <a:uFillTx/>
                <a:latin typeface="Century Gothic" pitchFamily="34"/>
              </a:rPr>
              <a:t>Prepare Your Hearts for Worship</a:t>
            </a:r>
          </a:p>
        </p:txBody>
      </p:sp>
      <p:cxnSp>
        <p:nvCxnSpPr>
          <p:cNvPr id="4" name="Straight Connector 14">
            <a:extLst>
              <a:ext uri="{FF2B5EF4-FFF2-40B4-BE49-F238E27FC236}">
                <a16:creationId xmlns:a16="http://schemas.microsoft.com/office/drawing/2014/main" id="{9A16C114-3AB5-2C89-26DB-C93A8B422D7E}"/>
              </a:ext>
            </a:extLst>
          </p:cNvPr>
          <p:cNvCxnSpPr>
            <a:cxnSpLocks noMove="1" noResize="1"/>
          </p:cNvCxnSpPr>
          <p:nvPr/>
        </p:nvCxnSpPr>
        <p:spPr>
          <a:xfrm>
            <a:off x="2230075" y="1522293"/>
            <a:ext cx="7772400" cy="0"/>
          </a:xfrm>
          <a:prstGeom prst="straightConnector1">
            <a:avLst/>
          </a:prstGeom>
          <a:noFill/>
          <a:ln w="22229" cap="flat">
            <a:solidFill>
              <a:srgbClr val="D9D9D9"/>
            </a:solidFill>
            <a:prstDash val="solid"/>
            <a:miter/>
          </a:ln>
        </p:spPr>
      </p:cxnSp>
      <p:pic>
        <p:nvPicPr>
          <p:cNvPr id="5" name="Content Placeholder 5" descr="Logo, company name, whiteboard&#10;&#10;Description automatically generated">
            <a:extLst>
              <a:ext uri="{FF2B5EF4-FFF2-40B4-BE49-F238E27FC236}">
                <a16:creationId xmlns:a16="http://schemas.microsoft.com/office/drawing/2014/main" id="{D24F6ABA-6D9C-84F0-8F39-91F5E3285373}"/>
              </a:ext>
            </a:extLst>
          </p:cNvPr>
          <p:cNvPicPr>
            <a:picLocks noGrp="1" noChangeAspect="1"/>
          </p:cNvPicPr>
          <p:nvPr>
            <p:ph idx="1"/>
          </p:nvPr>
        </p:nvPicPr>
        <p:blipFill>
          <a:blip r:embed="rId2"/>
          <a:srcRect t="11717" r="-2" b="34652"/>
          <a:stretch>
            <a:fillRect/>
          </a:stretch>
        </p:blipFill>
        <p:spPr>
          <a:xfrm>
            <a:off x="331570" y="2596831"/>
            <a:ext cx="5455913" cy="3657527"/>
          </a:xfrm>
        </p:spPr>
      </p:pic>
      <p:cxnSp>
        <p:nvCxnSpPr>
          <p:cNvPr id="6" name="Straight Connector 16">
            <a:extLst>
              <a:ext uri="{FF2B5EF4-FFF2-40B4-BE49-F238E27FC236}">
                <a16:creationId xmlns:a16="http://schemas.microsoft.com/office/drawing/2014/main" id="{9F2B0BC9-3C37-AE92-1723-3FBFE65DE9DE}"/>
              </a:ext>
            </a:extLst>
          </p:cNvPr>
          <p:cNvCxnSpPr>
            <a:cxnSpLocks noMove="1" noResize="1"/>
          </p:cNvCxnSpPr>
          <p:nvPr/>
        </p:nvCxnSpPr>
        <p:spPr>
          <a:xfrm>
            <a:off x="6116275" y="2596831"/>
            <a:ext cx="0" cy="3657600"/>
          </a:xfrm>
          <a:prstGeom prst="straightConnector1">
            <a:avLst/>
          </a:prstGeom>
          <a:noFill/>
          <a:ln w="101598" cap="flat">
            <a:solidFill>
              <a:srgbClr val="595959"/>
            </a:solidFill>
            <a:prstDash val="solid"/>
            <a:miter/>
          </a:ln>
        </p:spPr>
      </p:cxnSp>
      <p:pic>
        <p:nvPicPr>
          <p:cNvPr id="7" name="Picture 6" descr="Graphical user interface, application&#10;&#10;Description automatically generated">
            <a:extLst>
              <a:ext uri="{FF2B5EF4-FFF2-40B4-BE49-F238E27FC236}">
                <a16:creationId xmlns:a16="http://schemas.microsoft.com/office/drawing/2014/main" id="{A10B209C-24E7-E1F1-86C7-B54386542402}"/>
              </a:ext>
            </a:extLst>
          </p:cNvPr>
          <p:cNvPicPr>
            <a:picLocks noChangeAspect="1"/>
          </p:cNvPicPr>
          <p:nvPr/>
        </p:nvPicPr>
        <p:blipFill>
          <a:blip r:embed="rId3"/>
          <a:srcRect l="6624" r="9464" b="-3"/>
          <a:stretch>
            <a:fillRect/>
          </a:stretch>
        </p:blipFill>
        <p:spPr>
          <a:xfrm>
            <a:off x="6445075" y="2596905"/>
            <a:ext cx="5455913" cy="3657453"/>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290">
                                          <p:stCondLst>
                                            <p:cond delay="0"/>
                                          </p:stCondLst>
                                        </p:cTn>
                                        <p:tgtEl>
                                          <p:spTgt spid="7"/>
                                        </p:tgtEl>
                                      </p:cBhvr>
                                    </p:animEffect>
                                    <p:anim calcmode="lin" valueType="num">
                                      <p:cBhvr>
                                        <p:cTn id="12" dur="911">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332">
                                          <p:stCondLst>
                                            <p:cond delay="0"/>
                                          </p:stCondLst>
                                        </p:cTn>
                                        <p:tgtEl>
                                          <p:spTgt spid="7"/>
                                        </p:tgtEl>
                                        <p:attrNameLst>
                                          <p:attrName>ppt_y</p:attrName>
                                        </p:attrNameLst>
                                      </p:cBhvr>
                                      <p:tavLst>
                                        <p:tav tm="0" fmla="#ppt_y-sin(pi*$)/3">
                                          <p:val>
                                            <p:strVal val="0.5"/>
                                          </p:val>
                                        </p:tav>
                                        <p:tav tm="100000">
                                          <p:val>
                                            <p:strVal val="1"/>
                                          </p:val>
                                        </p:tav>
                                      </p:tavLst>
                                    </p:anim>
                                    <p:anim calcmode="lin" valueType="num">
                                      <p:cBhvr>
                                        <p:cTn id="14" dur="332">
                                          <p:stCondLst>
                                            <p:cond delay="332"/>
                                          </p:stCondLst>
                                        </p:cTn>
                                        <p:tgtEl>
                                          <p:spTgt spid="7"/>
                                        </p:tgtEl>
                                        <p:attrNameLst>
                                          <p:attrName>ppt_y</p:attrName>
                                        </p:attrNameLst>
                                      </p:cBhvr>
                                      <p:tavLst>
                                        <p:tav tm="0" fmla="#ppt_y-sin(pi*$)/9">
                                          <p:val>
                                            <p:strVal val="0"/>
                                          </p:val>
                                        </p:tav>
                                        <p:tav tm="100000">
                                          <p:val>
                                            <p:strVal val="1"/>
                                          </p:val>
                                        </p:tav>
                                      </p:tavLst>
                                    </p:anim>
                                    <p:anim calcmode="lin" valueType="num">
                                      <p:cBhvr>
                                        <p:cTn id="15" dur="166">
                                          <p:stCondLst>
                                            <p:cond delay="662"/>
                                          </p:stCondLst>
                                        </p:cTn>
                                        <p:tgtEl>
                                          <p:spTgt spid="7"/>
                                        </p:tgtEl>
                                        <p:attrNameLst>
                                          <p:attrName>ppt_y</p:attrName>
                                        </p:attrNameLst>
                                      </p:cBhvr>
                                      <p:tavLst>
                                        <p:tav tm="0" fmla="#ppt_y-sin(pi*$)/27">
                                          <p:val>
                                            <p:strVal val="0"/>
                                          </p:val>
                                        </p:tav>
                                        <p:tav tm="100000">
                                          <p:val>
                                            <p:strVal val="1"/>
                                          </p:val>
                                        </p:tav>
                                      </p:tavLst>
                                    </p:anim>
                                    <p:anim calcmode="lin" valueType="num">
                                      <p:cBhvr>
                                        <p:cTn id="16" dur="82">
                                          <p:stCondLst>
                                            <p:cond delay="828"/>
                                          </p:stCondLst>
                                        </p:cTn>
                                        <p:tgtEl>
                                          <p:spTgt spid="7"/>
                                        </p:tgtEl>
                                        <p:attrNameLst>
                                          <p:attrName>ppt_y</p:attrName>
                                        </p:attrNameLst>
                                      </p:cBhvr>
                                      <p:tavLst>
                                        <p:tav tm="0" fmla="#ppt_y-sin(pi*$)/8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15BF249-EB4F-A86D-E808-456A4F54F04A}"/>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Freeform: Shape 16">
            <a:extLst>
              <a:ext uri="{FF2B5EF4-FFF2-40B4-BE49-F238E27FC236}">
                <a16:creationId xmlns:a16="http://schemas.microsoft.com/office/drawing/2014/main" id="{DAFB2C27-DC0D-4CAE-9AE8-E189C1B8DB76}"/>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8">
            <a:extLst>
              <a:ext uri="{FF2B5EF4-FFF2-40B4-BE49-F238E27FC236}">
                <a16:creationId xmlns:a16="http://schemas.microsoft.com/office/drawing/2014/main" id="{F72C7ABA-FD46-C401-A311-00F6AA1B8D10}"/>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D8C598B1-6C46-570A-8ABE-FFC2F42F951B}"/>
              </a:ext>
            </a:extLst>
          </p:cNvPr>
          <p:cNvSpPr txBox="1">
            <a:spLocks noGrp="1"/>
          </p:cNvSpPr>
          <p:nvPr>
            <p:ph type="title"/>
          </p:nvPr>
        </p:nvSpPr>
        <p:spPr>
          <a:xfrm>
            <a:off x="477984" y="736347"/>
            <a:ext cx="6265716" cy="4735765"/>
          </a:xfrm>
        </p:spPr>
        <p:txBody>
          <a:bodyPr anchor="b">
            <a:normAutofit fontScale="90000"/>
          </a:bodyPr>
          <a:lstStyle/>
          <a:p>
            <a:pPr lvl="0"/>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r>
              <a:rPr lang="en-US" sz="6000" b="1" dirty="0">
                <a:latin typeface="Century Gothic" pitchFamily="34"/>
              </a:rPr>
              <a:t>JOYS &amp; CONCERNS</a:t>
            </a:r>
            <a:br>
              <a:rPr lang="en-US" sz="6000" b="1" dirty="0">
                <a:latin typeface="Century Gothic" pitchFamily="34"/>
              </a:rPr>
            </a:br>
            <a:br>
              <a:rPr lang="en-US" sz="6000" b="1" dirty="0">
                <a:latin typeface="Century Gothic" pitchFamily="34"/>
              </a:rPr>
            </a:br>
            <a:r>
              <a:rPr lang="en-US" sz="6000" b="1" dirty="0">
                <a:latin typeface="Century Gothic" pitchFamily="34"/>
              </a:rPr>
              <a:t>Lois Miller</a:t>
            </a:r>
            <a:br>
              <a:rPr lang="en-US" sz="6000" b="1" dirty="0">
                <a:latin typeface="Century Gothic" pitchFamily="34"/>
              </a:rPr>
            </a:br>
            <a:br>
              <a:rPr lang="en-US" sz="6000" b="1" dirty="0">
                <a:latin typeface="Century Gothic" pitchFamily="34"/>
              </a:rPr>
            </a:br>
            <a:endParaRPr lang="en-US" sz="6000" b="1" dirty="0">
              <a:latin typeface="Century Gothic" pitchFamily="34"/>
            </a:endParaRPr>
          </a:p>
        </p:txBody>
      </p:sp>
      <p:sp>
        <p:nvSpPr>
          <p:cNvPr id="9" name="Rectangle 22">
            <a:extLst>
              <a:ext uri="{FF2B5EF4-FFF2-40B4-BE49-F238E27FC236}">
                <a16:creationId xmlns:a16="http://schemas.microsoft.com/office/drawing/2014/main" id="{58D0D959-C636-45CF-5890-1F9471447038}"/>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3" descr="A picture containing person, indoor&#10;&#10;Description automatically generated">
            <a:extLst>
              <a:ext uri="{FF2B5EF4-FFF2-40B4-BE49-F238E27FC236}">
                <a16:creationId xmlns:a16="http://schemas.microsoft.com/office/drawing/2014/main" id="{2FC499D8-950F-68D4-1280-DBC9F6741DA5}"/>
              </a:ext>
            </a:extLst>
          </p:cNvPr>
          <p:cNvPicPr>
            <a:picLocks noChangeAspect="1"/>
          </p:cNvPicPr>
          <p:nvPr/>
        </p:nvPicPr>
        <p:blipFill>
          <a:blip r:embed="rId2"/>
          <a:stretch>
            <a:fillRect/>
          </a:stretch>
        </p:blipFill>
        <p:spPr>
          <a:xfrm>
            <a:off x="7066282" y="557212"/>
            <a:ext cx="4114800" cy="6300787"/>
          </a:xfrm>
          <a:prstGeom prst="rect">
            <a:avLst/>
          </a:prstGeom>
          <a:noFill/>
          <a:ln cap="flat">
            <a:noFill/>
          </a:ln>
        </p:spPr>
      </p:pic>
    </p:spTree>
    <p:extLst>
      <p:ext uri="{BB962C8B-B14F-4D97-AF65-F5344CB8AC3E}">
        <p14:creationId xmlns:p14="http://schemas.microsoft.com/office/powerpoint/2010/main" val="390533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0">
            <a:extLst>
              <a:ext uri="{FF2B5EF4-FFF2-40B4-BE49-F238E27FC236}">
                <a16:creationId xmlns:a16="http://schemas.microsoft.com/office/drawing/2014/main" id="{3A3FCC4D-3C1E-B4FA-2229-2518716AE974}"/>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FFFFFF"/>
                </a:solidFill>
                <a:uFillTx/>
                <a:latin typeface="Calibri"/>
              </a:rPr>
              <a:t>S</a:t>
            </a:r>
          </a:p>
        </p:txBody>
      </p:sp>
      <p:sp>
        <p:nvSpPr>
          <p:cNvPr id="3" name="TextBox 18">
            <a:extLst>
              <a:ext uri="{FF2B5EF4-FFF2-40B4-BE49-F238E27FC236}">
                <a16:creationId xmlns:a16="http://schemas.microsoft.com/office/drawing/2014/main" id="{27028BD8-FD15-B114-1ED8-43EA28F2F6B6}"/>
              </a:ext>
            </a:extLst>
          </p:cNvPr>
          <p:cNvSpPr txBox="1"/>
          <p:nvPr/>
        </p:nvSpPr>
        <p:spPr>
          <a:xfrm>
            <a:off x="5833872" y="5416960"/>
            <a:ext cx="6079567" cy="1033559"/>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5400" b="1" i="0" u="none" strike="noStrike" kern="1200" cap="none" spc="0" baseline="0" dirty="0">
                <a:solidFill>
                  <a:schemeClr val="tx2">
                    <a:lumMod val="50000"/>
                  </a:schemeClr>
                </a:solidFill>
                <a:uFillTx/>
                <a:latin typeface="Century Gothic" pitchFamily="34"/>
              </a:rPr>
              <a:t>Rev. John Bright</a:t>
            </a:r>
          </a:p>
        </p:txBody>
      </p:sp>
      <p:sp>
        <p:nvSpPr>
          <p:cNvPr id="5" name="sketchy line">
            <a:extLst>
              <a:ext uri="{FF2B5EF4-FFF2-40B4-BE49-F238E27FC236}">
                <a16:creationId xmlns:a16="http://schemas.microsoft.com/office/drawing/2014/main" id="{0295F734-0B8B-B49C-5202-22B4613E2364}"/>
              </a:ext>
            </a:extLst>
          </p:cNvPr>
          <p:cNvSpPr>
            <a:spLocks noMove="1" noResize="1"/>
          </p:cNvSpPr>
          <p:nvPr/>
        </p:nvSpPr>
        <p:spPr>
          <a:xfrm>
            <a:off x="7085530" y="4409264"/>
            <a:ext cx="3474720" cy="18288"/>
          </a:xfrm>
          <a:custGeom>
            <a:avLst/>
            <a:gdLst>
              <a:gd name="f0" fmla="val 10800000"/>
              <a:gd name="f1" fmla="val 5400000"/>
              <a:gd name="f2" fmla="val 180"/>
              <a:gd name="f3" fmla="val w"/>
              <a:gd name="f4" fmla="val h"/>
              <a:gd name="f5" fmla="val 0"/>
              <a:gd name="f6" fmla="val 3474720"/>
              <a:gd name="f7" fmla="val 18288"/>
              <a:gd name="f8" fmla="val 224454"/>
              <a:gd name="f9" fmla="+- 0 0 14544"/>
              <a:gd name="f10" fmla="val 495407"/>
              <a:gd name="f11" fmla="val 26540"/>
              <a:gd name="f12" fmla="val 694944"/>
              <a:gd name="f13" fmla="val 894481"/>
              <a:gd name="f14" fmla="+- 0 0 26540"/>
              <a:gd name="f15" fmla="val 1130063"/>
              <a:gd name="f16" fmla="val 24713"/>
              <a:gd name="f17" fmla="val 1355141"/>
              <a:gd name="f18" fmla="val 1580219"/>
              <a:gd name="f19" fmla="+- 0 0 24713"/>
              <a:gd name="f20" fmla="val 1820099"/>
              <a:gd name="f21" fmla="val 26695"/>
              <a:gd name="f22" fmla="val 2015338"/>
              <a:gd name="f23" fmla="val 2210577"/>
              <a:gd name="f24" fmla="+- 0 0 26695"/>
              <a:gd name="f25" fmla="val 2402045"/>
              <a:gd name="f26" fmla="val 165"/>
              <a:gd name="f27" fmla="val 2779776"/>
              <a:gd name="f28" fmla="val 3157507"/>
              <a:gd name="f29" fmla="+- 0 0 165"/>
              <a:gd name="f30" fmla="val 3286859"/>
              <a:gd name="f31" fmla="+- 0 0 15571"/>
              <a:gd name="f32" fmla="val 3474286"/>
              <a:gd name="f33" fmla="val 7551"/>
              <a:gd name="f34" fmla="val 3474253"/>
              <a:gd name="f35" fmla="val 9822"/>
              <a:gd name="f36" fmla="val 3233904"/>
              <a:gd name="f37" fmla="val 29845"/>
              <a:gd name="f38" fmla="val 2945134"/>
              <a:gd name="f39" fmla="+- 0 0 5256"/>
              <a:gd name="f40" fmla="val 2614418"/>
              <a:gd name="f41" fmla="val 41832"/>
              <a:gd name="f42" fmla="val 2339768"/>
              <a:gd name="f43" fmla="val 22709"/>
              <a:gd name="f44" fmla="val 2189074"/>
              <a:gd name="f45" fmla="val 2038380"/>
              <a:gd name="f46" fmla="val 13867"/>
              <a:gd name="f47" fmla="val 1817434"/>
              <a:gd name="f48" fmla="+- 0 0 4947"/>
              <a:gd name="f49" fmla="val 1528877"/>
              <a:gd name="f50" fmla="val 1240320"/>
              <a:gd name="f51" fmla="val 41523"/>
              <a:gd name="f52" fmla="val 1042447"/>
              <a:gd name="f53" fmla="val 37198"/>
              <a:gd name="f54" fmla="val 868680"/>
              <a:gd name="f55" fmla="val 694913"/>
              <a:gd name="f56" fmla="+- 0 0 622"/>
              <a:gd name="f57" fmla="val 233232"/>
              <a:gd name="f58" fmla="val 44909"/>
              <a:gd name="f59" fmla="val 60"/>
              <a:gd name="f60" fmla="val 11696"/>
              <a:gd name="f61" fmla="val 66"/>
              <a:gd name="f62" fmla="val 3758"/>
              <a:gd name="f63" fmla="val 202328"/>
              <a:gd name="f64" fmla="+- 0 0 14716"/>
              <a:gd name="f65" fmla="val 332722"/>
              <a:gd name="f66" fmla="+- 0 0 11499"/>
              <a:gd name="f67" fmla="val 625450"/>
              <a:gd name="f68" fmla="val 918178"/>
              <a:gd name="f69" fmla="val 11499"/>
              <a:gd name="f70" fmla="val 1096688"/>
              <a:gd name="f71" fmla="val 5123"/>
              <a:gd name="f72" fmla="val 1389888"/>
              <a:gd name="f73" fmla="val 1683088"/>
              <a:gd name="f74" fmla="+- 0 0 5123"/>
              <a:gd name="f75" fmla="val 1835981"/>
              <a:gd name="f76" fmla="+- 0 0 14038"/>
              <a:gd name="f77" fmla="val 1980590"/>
              <a:gd name="f78" fmla="val 2125199"/>
              <a:gd name="f79" fmla="val 14038"/>
              <a:gd name="f80" fmla="val 2396099"/>
              <a:gd name="f81" fmla="+- 0 0 7203"/>
              <a:gd name="f82" fmla="val 2571293"/>
              <a:gd name="f83" fmla="val 2746487"/>
              <a:gd name="f84" fmla="val 7203"/>
              <a:gd name="f85" fmla="val 3041609"/>
              <a:gd name="f86" fmla="+- 0 0 12036"/>
              <a:gd name="f87" fmla="val 3474638"/>
              <a:gd name="f88" fmla="val 4406"/>
              <a:gd name="f89" fmla="val 3474631"/>
              <a:gd name="f90" fmla="val 9982"/>
              <a:gd name="f91" fmla="val 3324873"/>
              <a:gd name="f92" fmla="val 21876"/>
              <a:gd name="f93" fmla="val 3136771"/>
              <a:gd name="f94" fmla="val 12587"/>
              <a:gd name="f95" fmla="val 2814523"/>
              <a:gd name="f96" fmla="val 2492275"/>
              <a:gd name="f97" fmla="val 23989"/>
              <a:gd name="f98" fmla="val 2294402"/>
              <a:gd name="f99" fmla="val 47111"/>
              <a:gd name="f100" fmla="val 2154326"/>
              <a:gd name="f101" fmla="val 2014250"/>
              <a:gd name="f102" fmla="+- 0 0 10535"/>
              <a:gd name="f103" fmla="val 1820317"/>
              <a:gd name="f104" fmla="val 33903"/>
              <a:gd name="f105" fmla="val 1494130"/>
              <a:gd name="f106" fmla="val 1167943"/>
              <a:gd name="f107" fmla="val 2673"/>
              <a:gd name="f108" fmla="val 948432"/>
              <a:gd name="f109" fmla="val 14868"/>
              <a:gd name="f110" fmla="val 729691"/>
              <a:gd name="f111" fmla="val 510950"/>
              <a:gd name="f112" fmla="val 21708"/>
              <a:gd name="f113" fmla="val 264032"/>
              <a:gd name="f114" fmla="val 24354"/>
              <a:gd name="f115" fmla="val 189"/>
              <a:gd name="f116" fmla="val 14288"/>
              <a:gd name="f117" fmla="+- 0 0 703"/>
              <a:gd name="f118" fmla="val 3747"/>
              <a:gd name="f119" fmla="+- 0 0 -90"/>
              <a:gd name="f120" fmla="*/ f3 1 3474720"/>
              <a:gd name="f121" fmla="*/ f4 1 18288"/>
              <a:gd name="f122" fmla="+- f7 0 f5"/>
              <a:gd name="f123" fmla="+- f6 0 f5"/>
              <a:gd name="f124" fmla="*/ f119 f0 1"/>
              <a:gd name="f125" fmla="*/ f123 1 3474720"/>
              <a:gd name="f126" fmla="*/ f122 1 18288"/>
              <a:gd name="f127" fmla="*/ 0 f123 1"/>
              <a:gd name="f128" fmla="*/ 0 f122 1"/>
              <a:gd name="f129" fmla="*/ 694944 f123 1"/>
              <a:gd name="f130" fmla="*/ 1355141 f123 1"/>
              <a:gd name="f131" fmla="*/ 2015338 f123 1"/>
              <a:gd name="f132" fmla="*/ 2779776 f123 1"/>
              <a:gd name="f133" fmla="*/ 3474720 f123 1"/>
              <a:gd name="f134" fmla="*/ 18288 f122 1"/>
              <a:gd name="f135" fmla="*/ 2189074 f123 1"/>
              <a:gd name="f136" fmla="*/ 1528877 f123 1"/>
              <a:gd name="f137" fmla="*/ 868680 f123 1"/>
              <a:gd name="f138" fmla="*/ f124 1 f2"/>
              <a:gd name="f139" fmla="*/ f127 1 3474720"/>
              <a:gd name="f140" fmla="*/ f128 1 18288"/>
              <a:gd name="f141" fmla="*/ f129 1 3474720"/>
              <a:gd name="f142" fmla="*/ f130 1 3474720"/>
              <a:gd name="f143" fmla="*/ f131 1 3474720"/>
              <a:gd name="f144" fmla="*/ f132 1 3474720"/>
              <a:gd name="f145" fmla="*/ f133 1 3474720"/>
              <a:gd name="f146" fmla="*/ f134 1 18288"/>
              <a:gd name="f147" fmla="*/ f135 1 3474720"/>
              <a:gd name="f148" fmla="*/ f136 1 3474720"/>
              <a:gd name="f149" fmla="*/ f137 1 3474720"/>
              <a:gd name="f150" fmla="*/ f5 1 f125"/>
              <a:gd name="f151" fmla="*/ f6 1 f125"/>
              <a:gd name="f152" fmla="*/ f5 1 f126"/>
              <a:gd name="f153" fmla="*/ f7 1 f126"/>
              <a:gd name="f154" fmla="+- f138 0 f1"/>
              <a:gd name="f155" fmla="*/ f139 1 f125"/>
              <a:gd name="f156" fmla="*/ f140 1 f126"/>
              <a:gd name="f157" fmla="*/ f141 1 f125"/>
              <a:gd name="f158" fmla="*/ f142 1 f125"/>
              <a:gd name="f159" fmla="*/ f143 1 f125"/>
              <a:gd name="f160" fmla="*/ f144 1 f125"/>
              <a:gd name="f161" fmla="*/ f145 1 f125"/>
              <a:gd name="f162" fmla="*/ f146 1 f126"/>
              <a:gd name="f163" fmla="*/ f147 1 f125"/>
              <a:gd name="f164" fmla="*/ f148 1 f125"/>
              <a:gd name="f165" fmla="*/ f149 1 f125"/>
              <a:gd name="f166" fmla="*/ f150 f120 1"/>
              <a:gd name="f167" fmla="*/ f151 f120 1"/>
              <a:gd name="f168" fmla="*/ f153 f121 1"/>
              <a:gd name="f169" fmla="*/ f152 f121 1"/>
              <a:gd name="f170" fmla="*/ f155 f120 1"/>
              <a:gd name="f171" fmla="*/ f156 f121 1"/>
              <a:gd name="f172" fmla="*/ f157 f120 1"/>
              <a:gd name="f173" fmla="*/ f158 f120 1"/>
              <a:gd name="f174" fmla="*/ f159 f120 1"/>
              <a:gd name="f175" fmla="*/ f160 f120 1"/>
              <a:gd name="f176" fmla="*/ f161 f120 1"/>
              <a:gd name="f177" fmla="*/ f162 f121 1"/>
              <a:gd name="f178" fmla="*/ f163 f120 1"/>
              <a:gd name="f179" fmla="*/ f164 f120 1"/>
              <a:gd name="f180" fmla="*/ f165 f120 1"/>
            </a:gdLst>
            <a:ahLst/>
            <a:cxnLst>
              <a:cxn ang="3cd4">
                <a:pos x="hc" y="t"/>
              </a:cxn>
              <a:cxn ang="0">
                <a:pos x="r" y="vc"/>
              </a:cxn>
              <a:cxn ang="cd4">
                <a:pos x="hc" y="b"/>
              </a:cxn>
              <a:cxn ang="cd2">
                <a:pos x="l" y="vc"/>
              </a:cxn>
              <a:cxn ang="f154">
                <a:pos x="f170" y="f171"/>
              </a:cxn>
              <a:cxn ang="f154">
                <a:pos x="f172" y="f171"/>
              </a:cxn>
              <a:cxn ang="f154">
                <a:pos x="f173" y="f171"/>
              </a:cxn>
              <a:cxn ang="f154">
                <a:pos x="f174" y="f171"/>
              </a:cxn>
              <a:cxn ang="f154">
                <a:pos x="f175" y="f171"/>
              </a:cxn>
              <a:cxn ang="f154">
                <a:pos x="f176" y="f171"/>
              </a:cxn>
              <a:cxn ang="f154">
                <a:pos x="f176" y="f177"/>
              </a:cxn>
              <a:cxn ang="f154">
                <a:pos x="f175" y="f177"/>
              </a:cxn>
              <a:cxn ang="f154">
                <a:pos x="f178" y="f177"/>
              </a:cxn>
              <a:cxn ang="f154">
                <a:pos x="f179" y="f177"/>
              </a:cxn>
              <a:cxn ang="f154">
                <a:pos x="f180" y="f177"/>
              </a:cxn>
              <a:cxn ang="f154">
                <a:pos x="f170" y="f177"/>
              </a:cxn>
              <a:cxn ang="f154">
                <a:pos x="f170" y="f171"/>
              </a:cxn>
            </a:cxnLst>
            <a:rect l="f166" t="f169" r="f167" b="f168"/>
            <a:pathLst>
              <a:path w="3474720" h="18288" fill="none">
                <a:moveTo>
                  <a:pt x="f5" y="f5"/>
                </a:moveTo>
                <a:cubicBezTo>
                  <a:pt x="f8" y="f9"/>
                  <a:pt x="f10" y="f11"/>
                  <a:pt x="f12" y="f5"/>
                </a:cubicBezTo>
                <a:cubicBezTo>
                  <a:pt x="f13" y="f14"/>
                  <a:pt x="f15" y="f16"/>
                  <a:pt x="f17" y="f5"/>
                </a:cubicBezTo>
                <a:cubicBezTo>
                  <a:pt x="f18" y="f19"/>
                  <a:pt x="f20" y="f21"/>
                  <a:pt x="f22" y="f5"/>
                </a:cubicBezTo>
                <a:cubicBezTo>
                  <a:pt x="f23" y="f24"/>
                  <a:pt x="f25" y="f26"/>
                  <a:pt x="f27" y="f5"/>
                </a:cubicBezTo>
                <a:cubicBezTo>
                  <a:pt x="f28" y="f29"/>
                  <a:pt x="f30" y="f31"/>
                  <a:pt x="f6" y="f5"/>
                </a:cubicBezTo>
                <a:cubicBezTo>
                  <a:pt x="f32" y="f33"/>
                  <a:pt x="f34" y="f35"/>
                  <a:pt x="f6" y="f7"/>
                </a:cubicBezTo>
                <a:cubicBezTo>
                  <a:pt x="f36" y="f37"/>
                  <a:pt x="f38" y="f39"/>
                  <a:pt x="f27" y="f7"/>
                </a:cubicBezTo>
                <a:cubicBezTo>
                  <a:pt x="f40" y="f41"/>
                  <a:pt x="f42" y="f43"/>
                  <a:pt x="f44" y="f7"/>
                </a:cubicBezTo>
                <a:cubicBezTo>
                  <a:pt x="f45" y="f46"/>
                  <a:pt x="f47" y="f48"/>
                  <a:pt x="f49" y="f7"/>
                </a:cubicBezTo>
                <a:cubicBezTo>
                  <a:pt x="f50" y="f51"/>
                  <a:pt x="f52" y="f53"/>
                  <a:pt x="f54" y="f7"/>
                </a:cubicBezTo>
                <a:cubicBezTo>
                  <a:pt x="f55" y="f56"/>
                  <a:pt x="f57" y="f58"/>
                  <a:pt x="f5" y="f7"/>
                </a:cubicBezTo>
                <a:cubicBezTo>
                  <a:pt x="f59" y="f60"/>
                  <a:pt x="f61" y="f62"/>
                  <a:pt x="f5" y="f5"/>
                </a:cubicBezTo>
                <a:close/>
              </a:path>
              <a:path w="3474720" h="18288" stroke="0">
                <a:moveTo>
                  <a:pt x="f5" y="f5"/>
                </a:moveTo>
                <a:cubicBezTo>
                  <a:pt x="f63" y="f64"/>
                  <a:pt x="f65" y="f66"/>
                  <a:pt x="f67" y="f5"/>
                </a:cubicBezTo>
                <a:cubicBezTo>
                  <a:pt x="f68" y="f69"/>
                  <a:pt x="f70" y="f71"/>
                  <a:pt x="f72" y="f5"/>
                </a:cubicBezTo>
                <a:cubicBezTo>
                  <a:pt x="f73" y="f74"/>
                  <a:pt x="f75" y="f76"/>
                  <a:pt x="f77" y="f5"/>
                </a:cubicBezTo>
                <a:cubicBezTo>
                  <a:pt x="f78" y="f79"/>
                  <a:pt x="f80" y="f81"/>
                  <a:pt x="f82" y="f5"/>
                </a:cubicBezTo>
                <a:cubicBezTo>
                  <a:pt x="f83" y="f84"/>
                  <a:pt x="f85" y="f86"/>
                  <a:pt x="f6" y="f5"/>
                </a:cubicBezTo>
                <a:cubicBezTo>
                  <a:pt x="f87" y="f88"/>
                  <a:pt x="f89" y="f90"/>
                  <a:pt x="f6" y="f7"/>
                </a:cubicBezTo>
                <a:cubicBezTo>
                  <a:pt x="f91" y="f92"/>
                  <a:pt x="f93" y="f94"/>
                  <a:pt x="f95" y="f7"/>
                </a:cubicBezTo>
                <a:cubicBezTo>
                  <a:pt x="f96" y="f97"/>
                  <a:pt x="f98" y="f99"/>
                  <a:pt x="f100" y="f7"/>
                </a:cubicBezTo>
                <a:cubicBezTo>
                  <a:pt x="f101" y="f102"/>
                  <a:pt x="f103" y="f104"/>
                  <a:pt x="f105" y="f7"/>
                </a:cubicBezTo>
                <a:cubicBezTo>
                  <a:pt x="f106" y="f107"/>
                  <a:pt x="f108" y="f109"/>
                  <a:pt x="f110" y="f7"/>
                </a:cubicBezTo>
                <a:cubicBezTo>
                  <a:pt x="f111" y="f112"/>
                  <a:pt x="f113" y="f114"/>
                  <a:pt x="f5" y="f7"/>
                </a:cubicBezTo>
                <a:cubicBezTo>
                  <a:pt x="f115" y="f116"/>
                  <a:pt x="f117" y="f118"/>
                  <a:pt x="f5" y="f5"/>
                </a:cubicBezTo>
                <a:close/>
              </a:path>
            </a:pathLst>
          </a:custGeom>
          <a:solidFill>
            <a:srgbClr val="ED7D31"/>
          </a:solidFill>
          <a:ln w="44448"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2052" name="Picture 4" descr="Silent Prayer - song and lyrics by Picea | Spotify">
            <a:extLst>
              <a:ext uri="{FF2B5EF4-FFF2-40B4-BE49-F238E27FC236}">
                <a16:creationId xmlns:a16="http://schemas.microsoft.com/office/drawing/2014/main" id="{7E7F7A3A-BFBF-84E4-76E1-EB307B0E3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65" y="419100"/>
            <a:ext cx="2928937"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Silence leads to Prayer | AirMaria.com">
            <a:extLst>
              <a:ext uri="{FF2B5EF4-FFF2-40B4-BE49-F238E27FC236}">
                <a16:creationId xmlns:a16="http://schemas.microsoft.com/office/drawing/2014/main" id="{75D096A9-9B50-AB42-490A-D11920F114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Welcome to Trinity UMC. The Church's One Foundation The church's one  foundation is Jesus Christ her Lord; she is his new creation by water and.  - ppt download">
            <a:extLst>
              <a:ext uri="{FF2B5EF4-FFF2-40B4-BE49-F238E27FC236}">
                <a16:creationId xmlns:a16="http://schemas.microsoft.com/office/drawing/2014/main" id="{505343FE-F787-912F-BAA4-A9A37EA47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593" y="1147001"/>
            <a:ext cx="2928937" cy="3124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053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A2C4C189-73B8-C3BD-84F0-6CDF80AF59EF}"/>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FF395FAA-6A71-16DF-901E-2C2DB960D8F0}"/>
              </a:ext>
            </a:extLst>
          </p:cNvPr>
          <p:cNvSpPr txBox="1">
            <a:spLocks noGrp="1"/>
          </p:cNvSpPr>
          <p:nvPr>
            <p:ph type="title"/>
          </p:nvPr>
        </p:nvSpPr>
        <p:spPr>
          <a:xfrm>
            <a:off x="630936" y="639522"/>
            <a:ext cx="3429000" cy="1189651"/>
          </a:xfrm>
        </p:spPr>
        <p:txBody>
          <a:bodyPr anchor="b"/>
          <a:lstStyle/>
          <a:p>
            <a:pPr lvl="0"/>
            <a:r>
              <a:rPr lang="en-US" sz="5400" b="1" dirty="0">
                <a:latin typeface="Century Gothic" pitchFamily="34"/>
              </a:rPr>
              <a:t>ANTHEM</a:t>
            </a:r>
          </a:p>
        </p:txBody>
      </p:sp>
      <p:sp>
        <p:nvSpPr>
          <p:cNvPr id="6" name="Content Placeholder 2">
            <a:extLst>
              <a:ext uri="{FF2B5EF4-FFF2-40B4-BE49-F238E27FC236}">
                <a16:creationId xmlns:a16="http://schemas.microsoft.com/office/drawing/2014/main" id="{558301DC-01DA-315B-9318-C329FA9FEC75}"/>
              </a:ext>
            </a:extLst>
          </p:cNvPr>
          <p:cNvSpPr txBox="1">
            <a:spLocks noGrp="1"/>
          </p:cNvSpPr>
          <p:nvPr>
            <p:ph idx="1"/>
          </p:nvPr>
        </p:nvSpPr>
        <p:spPr>
          <a:xfrm>
            <a:off x="221668" y="2733869"/>
            <a:ext cx="7651316" cy="3941251"/>
          </a:xfrm>
        </p:spPr>
        <p:txBody>
          <a:bodyPr>
            <a:normAutofit/>
          </a:bodyPr>
          <a:lstStyle/>
          <a:p>
            <a:pPr marL="0" lvl="0" indent="0">
              <a:buNone/>
            </a:pPr>
            <a:r>
              <a:rPr lang="en-US" sz="5400" b="1" dirty="0">
                <a:solidFill>
                  <a:srgbClr val="0070C0"/>
                </a:solidFill>
                <a:latin typeface="Century Gothic" pitchFamily="34"/>
                <a:ea typeface="Malgun Gothic" pitchFamily="34"/>
                <a:cs typeface="Arial" pitchFamily="34"/>
              </a:rPr>
              <a:t>“Do You Hear What I</a:t>
            </a:r>
          </a:p>
          <a:p>
            <a:pPr marL="0" lvl="0" indent="0">
              <a:buNone/>
            </a:pPr>
            <a:r>
              <a:rPr lang="en-US" sz="5400" b="1" dirty="0">
                <a:solidFill>
                  <a:srgbClr val="0070C0"/>
                </a:solidFill>
                <a:latin typeface="Century Gothic" pitchFamily="34"/>
                <a:ea typeface="Malgun Gothic" pitchFamily="34"/>
                <a:cs typeface="Arial" pitchFamily="34"/>
              </a:rPr>
              <a:t>Hear?”  Noel </a:t>
            </a:r>
            <a:r>
              <a:rPr lang="en-US" sz="5400" b="1" dirty="0" err="1">
                <a:solidFill>
                  <a:srgbClr val="0070C0"/>
                </a:solidFill>
                <a:latin typeface="Century Gothic" pitchFamily="34"/>
                <a:ea typeface="Malgun Gothic" pitchFamily="34"/>
                <a:cs typeface="Arial" pitchFamily="34"/>
              </a:rPr>
              <a:t>Regney</a:t>
            </a:r>
            <a:endParaRPr lang="en-US" sz="5400" b="1" dirty="0">
              <a:solidFill>
                <a:srgbClr val="0070C0"/>
              </a:solidFill>
              <a:latin typeface="Century Gothic" pitchFamily="34"/>
              <a:ea typeface="Malgun Gothic" pitchFamily="34"/>
              <a:cs typeface="Arial" pitchFamily="34"/>
            </a:endParaRPr>
          </a:p>
          <a:p>
            <a:pPr marL="0" lvl="0" indent="0">
              <a:buNone/>
            </a:pPr>
            <a:r>
              <a:rPr lang="en-US" sz="5400" b="1" dirty="0">
                <a:solidFill>
                  <a:srgbClr val="0070C0"/>
                </a:solidFill>
                <a:latin typeface="Century Gothic" pitchFamily="34"/>
                <a:ea typeface="Malgun Gothic" pitchFamily="34"/>
                <a:cs typeface="Arial" pitchFamily="34"/>
              </a:rPr>
              <a:t>And Gloria Shayne</a:t>
            </a:r>
          </a:p>
        </p:txBody>
      </p:sp>
      <p:sp>
        <p:nvSpPr>
          <p:cNvPr id="4" name="sketch line">
            <a:extLst>
              <a:ext uri="{FF2B5EF4-FFF2-40B4-BE49-F238E27FC236}">
                <a16:creationId xmlns:a16="http://schemas.microsoft.com/office/drawing/2014/main" id="{162BD81B-E101-B086-5D4E-0E94085901F3}"/>
              </a:ext>
            </a:extLst>
          </p:cNvPr>
          <p:cNvSpPr>
            <a:spLocks noMove="1" noResize="1"/>
          </p:cNvSpPr>
          <p:nvPr/>
        </p:nvSpPr>
        <p:spPr>
          <a:xfrm>
            <a:off x="643280" y="2573752"/>
            <a:ext cx="3255099" cy="18288"/>
          </a:xfrm>
          <a:custGeom>
            <a:avLst/>
            <a:gdLst>
              <a:gd name="f0" fmla="val 10800000"/>
              <a:gd name="f1" fmla="val 5400000"/>
              <a:gd name="f2" fmla="val 180"/>
              <a:gd name="f3" fmla="val w"/>
              <a:gd name="f4" fmla="val h"/>
              <a:gd name="f5" fmla="val 0"/>
              <a:gd name="f6" fmla="val 3255095"/>
              <a:gd name="f7" fmla="val 18288"/>
              <a:gd name="f8" fmla="val 240201"/>
              <a:gd name="f9" fmla="+- 0 0 22123"/>
              <a:gd name="f10" fmla="val 462021"/>
              <a:gd name="f11" fmla="+- 0 0 19623"/>
              <a:gd name="f12" fmla="val 618468"/>
              <a:gd name="f13" fmla="val 774915"/>
              <a:gd name="f14" fmla="val 19623"/>
              <a:gd name="f15" fmla="val 974734"/>
              <a:gd name="f16" fmla="val 2035"/>
              <a:gd name="f17" fmla="val 1269487"/>
              <a:gd name="f18" fmla="val 1564240"/>
              <a:gd name="f19" fmla="+- 0 0 2035"/>
              <a:gd name="f20" fmla="val 1733579"/>
              <a:gd name="f21" fmla="val 10639"/>
              <a:gd name="f22" fmla="val 1953057"/>
              <a:gd name="f23" fmla="val 2172535"/>
              <a:gd name="f24" fmla="+- 0 0 10639"/>
              <a:gd name="f25" fmla="val 2453962"/>
              <a:gd name="f26" fmla="val 14018"/>
              <a:gd name="f27" fmla="val 2636627"/>
              <a:gd name="f28" fmla="val 2819292"/>
              <a:gd name="f29" fmla="+- 0 0 14018"/>
              <a:gd name="f30" fmla="val 3121375"/>
              <a:gd name="f31" fmla="val 5399"/>
              <a:gd name="f32" fmla="val 3254386"/>
              <a:gd name="f33" fmla="val 8157"/>
              <a:gd name="f34" fmla="val 3254682"/>
              <a:gd name="f35" fmla="val 12125"/>
              <a:gd name="f36" fmla="val 3088545"/>
              <a:gd name="f37" fmla="val 23203"/>
              <a:gd name="f38" fmla="val 2687475"/>
              <a:gd name="f39" fmla="val 7419"/>
              <a:gd name="f40" fmla="val 2538974"/>
              <a:gd name="f41" fmla="val 2390473"/>
              <a:gd name="f42" fmla="val 29157"/>
              <a:gd name="f43" fmla="val 2137381"/>
              <a:gd name="f44" fmla="+- 0 0 8959"/>
              <a:gd name="f45" fmla="val 1822853"/>
              <a:gd name="f46" fmla="val 1508325"/>
              <a:gd name="f47" fmla="val 45535"/>
              <a:gd name="f48" fmla="val 1466437"/>
              <a:gd name="f49" fmla="val 20385"/>
              <a:gd name="f50" fmla="val 1171834"/>
              <a:gd name="f51" fmla="val 877231"/>
              <a:gd name="f52" fmla="val 16191"/>
              <a:gd name="f53" fmla="val 561097"/>
              <a:gd name="f54" fmla="val 37643"/>
              <a:gd name="f55" fmla="+- 0 0 46"/>
              <a:gd name="f56" fmla="val 12483"/>
              <a:gd name="f57" fmla="+- 0 0 203"/>
              <a:gd name="f58" fmla="val 6491"/>
              <a:gd name="f59" fmla="val 291965"/>
              <a:gd name="f60" fmla="val 19429"/>
              <a:gd name="f61" fmla="val 363155"/>
              <a:gd name="f62" fmla="val 8568"/>
              <a:gd name="f63" fmla="val 873781"/>
              <a:gd name="f64" fmla="+- 0 0 8568"/>
              <a:gd name="f65" fmla="val 904459"/>
              <a:gd name="f66" fmla="+- 0 0 19505"/>
              <a:gd name="f67" fmla="val 1439209"/>
              <a:gd name="f68" fmla="val 19505"/>
              <a:gd name="f69" fmla="val 1744369"/>
              <a:gd name="f70" fmla="val 9790"/>
              <a:gd name="f71" fmla="val 1887955"/>
              <a:gd name="f72" fmla="val 2031541"/>
              <a:gd name="f73" fmla="+- 0 0 9790"/>
              <a:gd name="f74" fmla="val 2346378"/>
              <a:gd name="f75" fmla="val 21240"/>
              <a:gd name="f76" fmla="val 2506423"/>
              <a:gd name="f77" fmla="val 2666468"/>
              <a:gd name="f78" fmla="+- 0 0 21240"/>
              <a:gd name="f79" fmla="val 2990257"/>
              <a:gd name="f80" fmla="val 30414"/>
              <a:gd name="f81" fmla="val 3254831"/>
              <a:gd name="f82" fmla="val 4493"/>
              <a:gd name="f83" fmla="val 3255479"/>
              <a:gd name="f84" fmla="val 9472"/>
              <a:gd name="f85" fmla="val 3120743"/>
              <a:gd name="f86" fmla="val 16690"/>
              <a:gd name="f87" fmla="val 2759628"/>
              <a:gd name="f88" fmla="val 42462"/>
              <a:gd name="f89" fmla="val 2604076"/>
              <a:gd name="f90" fmla="val 2448524"/>
              <a:gd name="f91" fmla="+- 0 0 5886"/>
              <a:gd name="f92" fmla="val 2184336"/>
              <a:gd name="f93" fmla="val 19599"/>
              <a:gd name="f94" fmla="val 1591574"/>
              <a:gd name="f95" fmla="val 16977"/>
              <a:gd name="f96" fmla="val 1548845"/>
              <a:gd name="f97" fmla="val 6870"/>
              <a:gd name="f98" fmla="val 1334589"/>
              <a:gd name="f99" fmla="val 1120333"/>
              <a:gd name="f100" fmla="val 29706"/>
              <a:gd name="f101" fmla="val 996014"/>
              <a:gd name="f102" fmla="val 9662"/>
              <a:gd name="f103" fmla="val 683570"/>
              <a:gd name="f104" fmla="val 371126"/>
              <a:gd name="f105" fmla="val 26914"/>
              <a:gd name="f106" fmla="val 198687"/>
              <a:gd name="f107" fmla="val 16167"/>
              <a:gd name="f108" fmla="val 843"/>
              <a:gd name="f109" fmla="val 9577"/>
              <a:gd name="f110" fmla="val 371"/>
              <a:gd name="f111" fmla="val 6900"/>
              <a:gd name="f112" fmla="+- 0 0 -90"/>
              <a:gd name="f113" fmla="*/ f3 1 3255095"/>
              <a:gd name="f114" fmla="*/ f4 1 18288"/>
              <a:gd name="f115" fmla="+- f7 0 f5"/>
              <a:gd name="f116" fmla="+- f6 0 f5"/>
              <a:gd name="f117" fmla="*/ f112 f0 1"/>
              <a:gd name="f118" fmla="*/ f116 1 3255095"/>
              <a:gd name="f119" fmla="*/ f115 1 18288"/>
              <a:gd name="f120" fmla="*/ 0 f116 1"/>
              <a:gd name="f121" fmla="*/ 0 f115 1"/>
              <a:gd name="f122" fmla="*/ 618468 f116 1"/>
              <a:gd name="f123" fmla="*/ 1269487 f116 1"/>
              <a:gd name="f124" fmla="*/ 1953057 f116 1"/>
              <a:gd name="f125" fmla="*/ 2636627 f116 1"/>
              <a:gd name="f126" fmla="*/ 3255095 f116 1"/>
              <a:gd name="f127" fmla="*/ 18288 f115 1"/>
              <a:gd name="f128" fmla="*/ 2538974 f116 1"/>
              <a:gd name="f129" fmla="*/ 1822853 f116 1"/>
              <a:gd name="f130" fmla="*/ 1171834 f116 1"/>
              <a:gd name="f131" fmla="*/ f117 1 f2"/>
              <a:gd name="f132" fmla="*/ f120 1 3255095"/>
              <a:gd name="f133" fmla="*/ f121 1 18288"/>
              <a:gd name="f134" fmla="*/ f122 1 3255095"/>
              <a:gd name="f135" fmla="*/ f123 1 3255095"/>
              <a:gd name="f136" fmla="*/ f124 1 3255095"/>
              <a:gd name="f137" fmla="*/ f125 1 3255095"/>
              <a:gd name="f138" fmla="*/ f126 1 3255095"/>
              <a:gd name="f139" fmla="*/ f127 1 18288"/>
              <a:gd name="f140" fmla="*/ f128 1 3255095"/>
              <a:gd name="f141" fmla="*/ f129 1 3255095"/>
              <a:gd name="f142" fmla="*/ f130 1 3255095"/>
              <a:gd name="f143" fmla="*/ f5 1 f118"/>
              <a:gd name="f144" fmla="*/ f6 1 f118"/>
              <a:gd name="f145" fmla="*/ f5 1 f119"/>
              <a:gd name="f146" fmla="*/ f7 1 f119"/>
              <a:gd name="f147" fmla="+- f131 0 f1"/>
              <a:gd name="f148" fmla="*/ f132 1 f118"/>
              <a:gd name="f149" fmla="*/ f133 1 f119"/>
              <a:gd name="f150" fmla="*/ f134 1 f118"/>
              <a:gd name="f151" fmla="*/ f135 1 f118"/>
              <a:gd name="f152" fmla="*/ f136 1 f118"/>
              <a:gd name="f153" fmla="*/ f137 1 f118"/>
              <a:gd name="f154" fmla="*/ f138 1 f118"/>
              <a:gd name="f155" fmla="*/ f139 1 f119"/>
              <a:gd name="f156" fmla="*/ f140 1 f118"/>
              <a:gd name="f157" fmla="*/ f141 1 f118"/>
              <a:gd name="f158" fmla="*/ f142 1 f118"/>
              <a:gd name="f159" fmla="*/ f143 f113 1"/>
              <a:gd name="f160" fmla="*/ f144 f113 1"/>
              <a:gd name="f161" fmla="*/ f146 f114 1"/>
              <a:gd name="f162" fmla="*/ f145 f114 1"/>
              <a:gd name="f163" fmla="*/ f148 f113 1"/>
              <a:gd name="f164" fmla="*/ f149 f114 1"/>
              <a:gd name="f165" fmla="*/ f150 f113 1"/>
              <a:gd name="f166" fmla="*/ f151 f113 1"/>
              <a:gd name="f167" fmla="*/ f152 f113 1"/>
              <a:gd name="f168" fmla="*/ f153 f113 1"/>
              <a:gd name="f169" fmla="*/ f154 f113 1"/>
              <a:gd name="f170" fmla="*/ f155 f114 1"/>
              <a:gd name="f171" fmla="*/ f156 f113 1"/>
              <a:gd name="f172" fmla="*/ f157 f113 1"/>
              <a:gd name="f173" fmla="*/ f158 f113 1"/>
            </a:gdLst>
            <a:ahLst/>
            <a:cxnLst>
              <a:cxn ang="3cd4">
                <a:pos x="hc" y="t"/>
              </a:cxn>
              <a:cxn ang="0">
                <a:pos x="r" y="vc"/>
              </a:cxn>
              <a:cxn ang="cd4">
                <a:pos x="hc" y="b"/>
              </a:cxn>
              <a:cxn ang="cd2">
                <a:pos x="l" y="vc"/>
              </a:cxn>
              <a:cxn ang="f147">
                <a:pos x="f163" y="f164"/>
              </a:cxn>
              <a:cxn ang="f147">
                <a:pos x="f165" y="f164"/>
              </a:cxn>
              <a:cxn ang="f147">
                <a:pos x="f166" y="f164"/>
              </a:cxn>
              <a:cxn ang="f147">
                <a:pos x="f167" y="f164"/>
              </a:cxn>
              <a:cxn ang="f147">
                <a:pos x="f168" y="f164"/>
              </a:cxn>
              <a:cxn ang="f147">
                <a:pos x="f169" y="f164"/>
              </a:cxn>
              <a:cxn ang="f147">
                <a:pos x="f169" y="f170"/>
              </a:cxn>
              <a:cxn ang="f147">
                <a:pos x="f171" y="f170"/>
              </a:cxn>
              <a:cxn ang="f147">
                <a:pos x="f172" y="f170"/>
              </a:cxn>
              <a:cxn ang="f147">
                <a:pos x="f173" y="f170"/>
              </a:cxn>
              <a:cxn ang="f147">
                <a:pos x="f163" y="f170"/>
              </a:cxn>
              <a:cxn ang="f147">
                <a:pos x="f163" y="f164"/>
              </a:cxn>
            </a:cxnLst>
            <a:rect l="f159" t="f162" r="f160" b="f161"/>
            <a:pathLst>
              <a:path w="3255095" h="18288" fill="none">
                <a:moveTo>
                  <a:pt x="f5" y="f5"/>
                </a:moveTo>
                <a:cubicBezTo>
                  <a:pt x="f8" y="f9"/>
                  <a:pt x="f10" y="f11"/>
                  <a:pt x="f12" y="f5"/>
                </a:cubicBezTo>
                <a:cubicBezTo>
                  <a:pt x="f13" y="f14"/>
                  <a:pt x="f15" y="f16"/>
                  <a:pt x="f17" y="f5"/>
                </a:cubicBezTo>
                <a:cubicBezTo>
                  <a:pt x="f18" y="f19"/>
                  <a:pt x="f20" y="f21"/>
                  <a:pt x="f22" y="f5"/>
                </a:cubicBezTo>
                <a:cubicBezTo>
                  <a:pt x="f23" y="f24"/>
                  <a:pt x="f25" y="f26"/>
                  <a:pt x="f27" y="f5"/>
                </a:cubicBezTo>
                <a:cubicBezTo>
                  <a:pt x="f28" y="f29"/>
                  <a:pt x="f30" y="f31"/>
                  <a:pt x="f6" y="f5"/>
                </a:cubicBezTo>
                <a:cubicBezTo>
                  <a:pt x="f32" y="f33"/>
                  <a:pt x="f34" y="f35"/>
                  <a:pt x="f6" y="f7"/>
                </a:cubicBezTo>
                <a:cubicBezTo>
                  <a:pt x="f36" y="f37"/>
                  <a:pt x="f38" y="f39"/>
                  <a:pt x="f40" y="f7"/>
                </a:cubicBezTo>
                <a:cubicBezTo>
                  <a:pt x="f41" y="f42"/>
                  <a:pt x="f43" y="f44"/>
                  <a:pt x="f45" y="f7"/>
                </a:cubicBezTo>
                <a:cubicBezTo>
                  <a:pt x="f46" y="f47"/>
                  <a:pt x="f48" y="f49"/>
                  <a:pt x="f50" y="f7"/>
                </a:cubicBezTo>
                <a:cubicBezTo>
                  <a:pt x="f51" y="f52"/>
                  <a:pt x="f53" y="f54"/>
                  <a:pt x="f5" y="f7"/>
                </a:cubicBezTo>
                <a:cubicBezTo>
                  <a:pt x="f55" y="f56"/>
                  <a:pt x="f57" y="f58"/>
                  <a:pt x="f5" y="f5"/>
                </a:cubicBezTo>
                <a:close/>
              </a:path>
              <a:path w="3255095" h="18288" stroke="0">
                <a:moveTo>
                  <a:pt x="f5" y="f5"/>
                </a:moveTo>
                <a:cubicBezTo>
                  <a:pt x="f59" y="f60"/>
                  <a:pt x="f61" y="f62"/>
                  <a:pt x="f12" y="f5"/>
                </a:cubicBezTo>
                <a:cubicBezTo>
                  <a:pt x="f63" y="f64"/>
                  <a:pt x="f65" y="f66"/>
                  <a:pt x="f50" y="f5"/>
                </a:cubicBezTo>
                <a:cubicBezTo>
                  <a:pt x="f67" y="f68"/>
                  <a:pt x="f69" y="f70"/>
                  <a:pt x="f71" y="f5"/>
                </a:cubicBezTo>
                <a:cubicBezTo>
                  <a:pt x="f72" y="f73"/>
                  <a:pt x="f74" y="f75"/>
                  <a:pt x="f76" y="f5"/>
                </a:cubicBezTo>
                <a:cubicBezTo>
                  <a:pt x="f77" y="f78"/>
                  <a:pt x="f79" y="f80"/>
                  <a:pt x="f6" y="f5"/>
                </a:cubicBezTo>
                <a:cubicBezTo>
                  <a:pt x="f81" y="f82"/>
                  <a:pt x="f83" y="f84"/>
                  <a:pt x="f6" y="f7"/>
                </a:cubicBezTo>
                <a:cubicBezTo>
                  <a:pt x="f85" y="f86"/>
                  <a:pt x="f87" y="f88"/>
                  <a:pt x="f89" y="f7"/>
                </a:cubicBezTo>
                <a:cubicBezTo>
                  <a:pt x="f90" y="f91"/>
                  <a:pt x="f92" y="f93"/>
                  <a:pt x="f71" y="f7"/>
                </a:cubicBezTo>
                <a:cubicBezTo>
                  <a:pt x="f94" y="f95"/>
                  <a:pt x="f96" y="f97"/>
                  <a:pt x="f98" y="f7"/>
                </a:cubicBezTo>
                <a:cubicBezTo>
                  <a:pt x="f99" y="f100"/>
                  <a:pt x="f101" y="f102"/>
                  <a:pt x="f103" y="f7"/>
                </a:cubicBezTo>
                <a:cubicBezTo>
                  <a:pt x="f104" y="f105"/>
                  <a:pt x="f106" y="f107"/>
                  <a:pt x="f5" y="f7"/>
                </a:cubicBezTo>
                <a:cubicBezTo>
                  <a:pt x="f108" y="f109"/>
                  <a:pt x="f110" y="f111"/>
                  <a:pt x="f5" y="f5"/>
                </a:cubicBezTo>
                <a:close/>
              </a:path>
            </a:pathLst>
          </a:cu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Picture 5" descr="Shape&#10;&#10;Description automatically generated">
            <a:extLst>
              <a:ext uri="{FF2B5EF4-FFF2-40B4-BE49-F238E27FC236}">
                <a16:creationId xmlns:a16="http://schemas.microsoft.com/office/drawing/2014/main" id="{EF64EBFD-7AFA-8A4E-E902-3DB1C6B9A8B6}"/>
              </a:ext>
            </a:extLst>
          </p:cNvPr>
          <p:cNvPicPr>
            <a:picLocks noChangeAspect="1"/>
          </p:cNvPicPr>
          <p:nvPr/>
        </p:nvPicPr>
        <p:blipFill>
          <a:blip r:embed="rId2"/>
          <a:srcRect l="12175" r="9029" b="1"/>
          <a:stretch>
            <a:fillRect/>
          </a:stretch>
        </p:blipFill>
        <p:spPr>
          <a:xfrm>
            <a:off x="7772400" y="640080"/>
            <a:ext cx="3788664" cy="5559552"/>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A2C4C189-73B8-C3BD-84F0-6CDF80AF59EF}"/>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FF395FAA-6A71-16DF-901E-2C2DB960D8F0}"/>
              </a:ext>
            </a:extLst>
          </p:cNvPr>
          <p:cNvSpPr txBox="1">
            <a:spLocks noGrp="1"/>
          </p:cNvSpPr>
          <p:nvPr>
            <p:ph type="title"/>
          </p:nvPr>
        </p:nvSpPr>
        <p:spPr>
          <a:xfrm>
            <a:off x="221668" y="639522"/>
            <a:ext cx="7107820" cy="1189651"/>
          </a:xfrm>
        </p:spPr>
        <p:txBody>
          <a:bodyPr anchor="b">
            <a:normAutofit fontScale="90000"/>
          </a:bodyPr>
          <a:lstStyle/>
          <a:p>
            <a:pPr lvl="0"/>
            <a:r>
              <a:rPr lang="en-US" sz="5400" b="1" dirty="0">
                <a:latin typeface="Century Gothic" pitchFamily="34"/>
              </a:rPr>
              <a:t>CHILDREN’S MESSAGE</a:t>
            </a:r>
          </a:p>
        </p:txBody>
      </p:sp>
      <p:sp>
        <p:nvSpPr>
          <p:cNvPr id="6" name="Content Placeholder 2">
            <a:extLst>
              <a:ext uri="{FF2B5EF4-FFF2-40B4-BE49-F238E27FC236}">
                <a16:creationId xmlns:a16="http://schemas.microsoft.com/office/drawing/2014/main" id="{558301DC-01DA-315B-9318-C329FA9FEC75}"/>
              </a:ext>
            </a:extLst>
          </p:cNvPr>
          <p:cNvSpPr txBox="1">
            <a:spLocks noGrp="1"/>
          </p:cNvSpPr>
          <p:nvPr>
            <p:ph idx="1"/>
          </p:nvPr>
        </p:nvSpPr>
        <p:spPr>
          <a:xfrm>
            <a:off x="221668" y="2733869"/>
            <a:ext cx="8293682" cy="3941251"/>
          </a:xfrm>
        </p:spPr>
        <p:txBody>
          <a:bodyPr>
            <a:normAutofit/>
          </a:bodyPr>
          <a:lstStyle/>
          <a:p>
            <a:pPr marL="0" lvl="0" indent="0">
              <a:buNone/>
            </a:pPr>
            <a:endParaRPr lang="en-US" sz="5400" b="1" dirty="0">
              <a:solidFill>
                <a:schemeClr val="tx1"/>
              </a:solidFill>
              <a:latin typeface="Century Gothic" pitchFamily="34"/>
              <a:ea typeface="Malgun Gothic" pitchFamily="34"/>
              <a:cs typeface="Arial" pitchFamily="34"/>
            </a:endParaRPr>
          </a:p>
          <a:p>
            <a:pPr marL="0" lvl="0" indent="0">
              <a:buNone/>
            </a:pPr>
            <a:r>
              <a:rPr lang="en-US" sz="5400" b="1" dirty="0">
                <a:solidFill>
                  <a:schemeClr val="tx1"/>
                </a:solidFill>
                <a:latin typeface="Century Gothic" pitchFamily="34"/>
                <a:ea typeface="Malgun Gothic" pitchFamily="34"/>
                <a:cs typeface="Arial" pitchFamily="34"/>
              </a:rPr>
              <a:t>by Pastor John Bright</a:t>
            </a:r>
          </a:p>
        </p:txBody>
      </p:sp>
      <p:sp>
        <p:nvSpPr>
          <p:cNvPr id="4" name="sketch line">
            <a:extLst>
              <a:ext uri="{FF2B5EF4-FFF2-40B4-BE49-F238E27FC236}">
                <a16:creationId xmlns:a16="http://schemas.microsoft.com/office/drawing/2014/main" id="{162BD81B-E101-B086-5D4E-0E94085901F3}"/>
              </a:ext>
            </a:extLst>
          </p:cNvPr>
          <p:cNvSpPr>
            <a:spLocks noMove="1" noResize="1"/>
          </p:cNvSpPr>
          <p:nvPr/>
        </p:nvSpPr>
        <p:spPr>
          <a:xfrm>
            <a:off x="643280" y="2573752"/>
            <a:ext cx="3255099" cy="18288"/>
          </a:xfrm>
          <a:custGeom>
            <a:avLst/>
            <a:gdLst>
              <a:gd name="f0" fmla="val 10800000"/>
              <a:gd name="f1" fmla="val 5400000"/>
              <a:gd name="f2" fmla="val 180"/>
              <a:gd name="f3" fmla="val w"/>
              <a:gd name="f4" fmla="val h"/>
              <a:gd name="f5" fmla="val 0"/>
              <a:gd name="f6" fmla="val 3255095"/>
              <a:gd name="f7" fmla="val 18288"/>
              <a:gd name="f8" fmla="val 240201"/>
              <a:gd name="f9" fmla="+- 0 0 22123"/>
              <a:gd name="f10" fmla="val 462021"/>
              <a:gd name="f11" fmla="+- 0 0 19623"/>
              <a:gd name="f12" fmla="val 618468"/>
              <a:gd name="f13" fmla="val 774915"/>
              <a:gd name="f14" fmla="val 19623"/>
              <a:gd name="f15" fmla="val 974734"/>
              <a:gd name="f16" fmla="val 2035"/>
              <a:gd name="f17" fmla="val 1269487"/>
              <a:gd name="f18" fmla="val 1564240"/>
              <a:gd name="f19" fmla="+- 0 0 2035"/>
              <a:gd name="f20" fmla="val 1733579"/>
              <a:gd name="f21" fmla="val 10639"/>
              <a:gd name="f22" fmla="val 1953057"/>
              <a:gd name="f23" fmla="val 2172535"/>
              <a:gd name="f24" fmla="+- 0 0 10639"/>
              <a:gd name="f25" fmla="val 2453962"/>
              <a:gd name="f26" fmla="val 14018"/>
              <a:gd name="f27" fmla="val 2636627"/>
              <a:gd name="f28" fmla="val 2819292"/>
              <a:gd name="f29" fmla="+- 0 0 14018"/>
              <a:gd name="f30" fmla="val 3121375"/>
              <a:gd name="f31" fmla="val 5399"/>
              <a:gd name="f32" fmla="val 3254386"/>
              <a:gd name="f33" fmla="val 8157"/>
              <a:gd name="f34" fmla="val 3254682"/>
              <a:gd name="f35" fmla="val 12125"/>
              <a:gd name="f36" fmla="val 3088545"/>
              <a:gd name="f37" fmla="val 23203"/>
              <a:gd name="f38" fmla="val 2687475"/>
              <a:gd name="f39" fmla="val 7419"/>
              <a:gd name="f40" fmla="val 2538974"/>
              <a:gd name="f41" fmla="val 2390473"/>
              <a:gd name="f42" fmla="val 29157"/>
              <a:gd name="f43" fmla="val 2137381"/>
              <a:gd name="f44" fmla="+- 0 0 8959"/>
              <a:gd name="f45" fmla="val 1822853"/>
              <a:gd name="f46" fmla="val 1508325"/>
              <a:gd name="f47" fmla="val 45535"/>
              <a:gd name="f48" fmla="val 1466437"/>
              <a:gd name="f49" fmla="val 20385"/>
              <a:gd name="f50" fmla="val 1171834"/>
              <a:gd name="f51" fmla="val 877231"/>
              <a:gd name="f52" fmla="val 16191"/>
              <a:gd name="f53" fmla="val 561097"/>
              <a:gd name="f54" fmla="val 37643"/>
              <a:gd name="f55" fmla="+- 0 0 46"/>
              <a:gd name="f56" fmla="val 12483"/>
              <a:gd name="f57" fmla="+- 0 0 203"/>
              <a:gd name="f58" fmla="val 6491"/>
              <a:gd name="f59" fmla="val 291965"/>
              <a:gd name="f60" fmla="val 19429"/>
              <a:gd name="f61" fmla="val 363155"/>
              <a:gd name="f62" fmla="val 8568"/>
              <a:gd name="f63" fmla="val 873781"/>
              <a:gd name="f64" fmla="+- 0 0 8568"/>
              <a:gd name="f65" fmla="val 904459"/>
              <a:gd name="f66" fmla="+- 0 0 19505"/>
              <a:gd name="f67" fmla="val 1439209"/>
              <a:gd name="f68" fmla="val 19505"/>
              <a:gd name="f69" fmla="val 1744369"/>
              <a:gd name="f70" fmla="val 9790"/>
              <a:gd name="f71" fmla="val 1887955"/>
              <a:gd name="f72" fmla="val 2031541"/>
              <a:gd name="f73" fmla="+- 0 0 9790"/>
              <a:gd name="f74" fmla="val 2346378"/>
              <a:gd name="f75" fmla="val 21240"/>
              <a:gd name="f76" fmla="val 2506423"/>
              <a:gd name="f77" fmla="val 2666468"/>
              <a:gd name="f78" fmla="+- 0 0 21240"/>
              <a:gd name="f79" fmla="val 2990257"/>
              <a:gd name="f80" fmla="val 30414"/>
              <a:gd name="f81" fmla="val 3254831"/>
              <a:gd name="f82" fmla="val 4493"/>
              <a:gd name="f83" fmla="val 3255479"/>
              <a:gd name="f84" fmla="val 9472"/>
              <a:gd name="f85" fmla="val 3120743"/>
              <a:gd name="f86" fmla="val 16690"/>
              <a:gd name="f87" fmla="val 2759628"/>
              <a:gd name="f88" fmla="val 42462"/>
              <a:gd name="f89" fmla="val 2604076"/>
              <a:gd name="f90" fmla="val 2448524"/>
              <a:gd name="f91" fmla="+- 0 0 5886"/>
              <a:gd name="f92" fmla="val 2184336"/>
              <a:gd name="f93" fmla="val 19599"/>
              <a:gd name="f94" fmla="val 1591574"/>
              <a:gd name="f95" fmla="val 16977"/>
              <a:gd name="f96" fmla="val 1548845"/>
              <a:gd name="f97" fmla="val 6870"/>
              <a:gd name="f98" fmla="val 1334589"/>
              <a:gd name="f99" fmla="val 1120333"/>
              <a:gd name="f100" fmla="val 29706"/>
              <a:gd name="f101" fmla="val 996014"/>
              <a:gd name="f102" fmla="val 9662"/>
              <a:gd name="f103" fmla="val 683570"/>
              <a:gd name="f104" fmla="val 371126"/>
              <a:gd name="f105" fmla="val 26914"/>
              <a:gd name="f106" fmla="val 198687"/>
              <a:gd name="f107" fmla="val 16167"/>
              <a:gd name="f108" fmla="val 843"/>
              <a:gd name="f109" fmla="val 9577"/>
              <a:gd name="f110" fmla="val 371"/>
              <a:gd name="f111" fmla="val 6900"/>
              <a:gd name="f112" fmla="+- 0 0 -90"/>
              <a:gd name="f113" fmla="*/ f3 1 3255095"/>
              <a:gd name="f114" fmla="*/ f4 1 18288"/>
              <a:gd name="f115" fmla="+- f7 0 f5"/>
              <a:gd name="f116" fmla="+- f6 0 f5"/>
              <a:gd name="f117" fmla="*/ f112 f0 1"/>
              <a:gd name="f118" fmla="*/ f116 1 3255095"/>
              <a:gd name="f119" fmla="*/ f115 1 18288"/>
              <a:gd name="f120" fmla="*/ 0 f116 1"/>
              <a:gd name="f121" fmla="*/ 0 f115 1"/>
              <a:gd name="f122" fmla="*/ 618468 f116 1"/>
              <a:gd name="f123" fmla="*/ 1269487 f116 1"/>
              <a:gd name="f124" fmla="*/ 1953057 f116 1"/>
              <a:gd name="f125" fmla="*/ 2636627 f116 1"/>
              <a:gd name="f126" fmla="*/ 3255095 f116 1"/>
              <a:gd name="f127" fmla="*/ 18288 f115 1"/>
              <a:gd name="f128" fmla="*/ 2538974 f116 1"/>
              <a:gd name="f129" fmla="*/ 1822853 f116 1"/>
              <a:gd name="f130" fmla="*/ 1171834 f116 1"/>
              <a:gd name="f131" fmla="*/ f117 1 f2"/>
              <a:gd name="f132" fmla="*/ f120 1 3255095"/>
              <a:gd name="f133" fmla="*/ f121 1 18288"/>
              <a:gd name="f134" fmla="*/ f122 1 3255095"/>
              <a:gd name="f135" fmla="*/ f123 1 3255095"/>
              <a:gd name="f136" fmla="*/ f124 1 3255095"/>
              <a:gd name="f137" fmla="*/ f125 1 3255095"/>
              <a:gd name="f138" fmla="*/ f126 1 3255095"/>
              <a:gd name="f139" fmla="*/ f127 1 18288"/>
              <a:gd name="f140" fmla="*/ f128 1 3255095"/>
              <a:gd name="f141" fmla="*/ f129 1 3255095"/>
              <a:gd name="f142" fmla="*/ f130 1 3255095"/>
              <a:gd name="f143" fmla="*/ f5 1 f118"/>
              <a:gd name="f144" fmla="*/ f6 1 f118"/>
              <a:gd name="f145" fmla="*/ f5 1 f119"/>
              <a:gd name="f146" fmla="*/ f7 1 f119"/>
              <a:gd name="f147" fmla="+- f131 0 f1"/>
              <a:gd name="f148" fmla="*/ f132 1 f118"/>
              <a:gd name="f149" fmla="*/ f133 1 f119"/>
              <a:gd name="f150" fmla="*/ f134 1 f118"/>
              <a:gd name="f151" fmla="*/ f135 1 f118"/>
              <a:gd name="f152" fmla="*/ f136 1 f118"/>
              <a:gd name="f153" fmla="*/ f137 1 f118"/>
              <a:gd name="f154" fmla="*/ f138 1 f118"/>
              <a:gd name="f155" fmla="*/ f139 1 f119"/>
              <a:gd name="f156" fmla="*/ f140 1 f118"/>
              <a:gd name="f157" fmla="*/ f141 1 f118"/>
              <a:gd name="f158" fmla="*/ f142 1 f118"/>
              <a:gd name="f159" fmla="*/ f143 f113 1"/>
              <a:gd name="f160" fmla="*/ f144 f113 1"/>
              <a:gd name="f161" fmla="*/ f146 f114 1"/>
              <a:gd name="f162" fmla="*/ f145 f114 1"/>
              <a:gd name="f163" fmla="*/ f148 f113 1"/>
              <a:gd name="f164" fmla="*/ f149 f114 1"/>
              <a:gd name="f165" fmla="*/ f150 f113 1"/>
              <a:gd name="f166" fmla="*/ f151 f113 1"/>
              <a:gd name="f167" fmla="*/ f152 f113 1"/>
              <a:gd name="f168" fmla="*/ f153 f113 1"/>
              <a:gd name="f169" fmla="*/ f154 f113 1"/>
              <a:gd name="f170" fmla="*/ f155 f114 1"/>
              <a:gd name="f171" fmla="*/ f156 f113 1"/>
              <a:gd name="f172" fmla="*/ f157 f113 1"/>
              <a:gd name="f173" fmla="*/ f158 f113 1"/>
            </a:gdLst>
            <a:ahLst/>
            <a:cxnLst>
              <a:cxn ang="3cd4">
                <a:pos x="hc" y="t"/>
              </a:cxn>
              <a:cxn ang="0">
                <a:pos x="r" y="vc"/>
              </a:cxn>
              <a:cxn ang="cd4">
                <a:pos x="hc" y="b"/>
              </a:cxn>
              <a:cxn ang="cd2">
                <a:pos x="l" y="vc"/>
              </a:cxn>
              <a:cxn ang="f147">
                <a:pos x="f163" y="f164"/>
              </a:cxn>
              <a:cxn ang="f147">
                <a:pos x="f165" y="f164"/>
              </a:cxn>
              <a:cxn ang="f147">
                <a:pos x="f166" y="f164"/>
              </a:cxn>
              <a:cxn ang="f147">
                <a:pos x="f167" y="f164"/>
              </a:cxn>
              <a:cxn ang="f147">
                <a:pos x="f168" y="f164"/>
              </a:cxn>
              <a:cxn ang="f147">
                <a:pos x="f169" y="f164"/>
              </a:cxn>
              <a:cxn ang="f147">
                <a:pos x="f169" y="f170"/>
              </a:cxn>
              <a:cxn ang="f147">
                <a:pos x="f171" y="f170"/>
              </a:cxn>
              <a:cxn ang="f147">
                <a:pos x="f172" y="f170"/>
              </a:cxn>
              <a:cxn ang="f147">
                <a:pos x="f173" y="f170"/>
              </a:cxn>
              <a:cxn ang="f147">
                <a:pos x="f163" y="f170"/>
              </a:cxn>
              <a:cxn ang="f147">
                <a:pos x="f163" y="f164"/>
              </a:cxn>
            </a:cxnLst>
            <a:rect l="f159" t="f162" r="f160" b="f161"/>
            <a:pathLst>
              <a:path w="3255095" h="18288" fill="none">
                <a:moveTo>
                  <a:pt x="f5" y="f5"/>
                </a:moveTo>
                <a:cubicBezTo>
                  <a:pt x="f8" y="f9"/>
                  <a:pt x="f10" y="f11"/>
                  <a:pt x="f12" y="f5"/>
                </a:cubicBezTo>
                <a:cubicBezTo>
                  <a:pt x="f13" y="f14"/>
                  <a:pt x="f15" y="f16"/>
                  <a:pt x="f17" y="f5"/>
                </a:cubicBezTo>
                <a:cubicBezTo>
                  <a:pt x="f18" y="f19"/>
                  <a:pt x="f20" y="f21"/>
                  <a:pt x="f22" y="f5"/>
                </a:cubicBezTo>
                <a:cubicBezTo>
                  <a:pt x="f23" y="f24"/>
                  <a:pt x="f25" y="f26"/>
                  <a:pt x="f27" y="f5"/>
                </a:cubicBezTo>
                <a:cubicBezTo>
                  <a:pt x="f28" y="f29"/>
                  <a:pt x="f30" y="f31"/>
                  <a:pt x="f6" y="f5"/>
                </a:cubicBezTo>
                <a:cubicBezTo>
                  <a:pt x="f32" y="f33"/>
                  <a:pt x="f34" y="f35"/>
                  <a:pt x="f6" y="f7"/>
                </a:cubicBezTo>
                <a:cubicBezTo>
                  <a:pt x="f36" y="f37"/>
                  <a:pt x="f38" y="f39"/>
                  <a:pt x="f40" y="f7"/>
                </a:cubicBezTo>
                <a:cubicBezTo>
                  <a:pt x="f41" y="f42"/>
                  <a:pt x="f43" y="f44"/>
                  <a:pt x="f45" y="f7"/>
                </a:cubicBezTo>
                <a:cubicBezTo>
                  <a:pt x="f46" y="f47"/>
                  <a:pt x="f48" y="f49"/>
                  <a:pt x="f50" y="f7"/>
                </a:cubicBezTo>
                <a:cubicBezTo>
                  <a:pt x="f51" y="f52"/>
                  <a:pt x="f53" y="f54"/>
                  <a:pt x="f5" y="f7"/>
                </a:cubicBezTo>
                <a:cubicBezTo>
                  <a:pt x="f55" y="f56"/>
                  <a:pt x="f57" y="f58"/>
                  <a:pt x="f5" y="f5"/>
                </a:cubicBezTo>
                <a:close/>
              </a:path>
              <a:path w="3255095" h="18288" stroke="0">
                <a:moveTo>
                  <a:pt x="f5" y="f5"/>
                </a:moveTo>
                <a:cubicBezTo>
                  <a:pt x="f59" y="f60"/>
                  <a:pt x="f61" y="f62"/>
                  <a:pt x="f12" y="f5"/>
                </a:cubicBezTo>
                <a:cubicBezTo>
                  <a:pt x="f63" y="f64"/>
                  <a:pt x="f65" y="f66"/>
                  <a:pt x="f50" y="f5"/>
                </a:cubicBezTo>
                <a:cubicBezTo>
                  <a:pt x="f67" y="f68"/>
                  <a:pt x="f69" y="f70"/>
                  <a:pt x="f71" y="f5"/>
                </a:cubicBezTo>
                <a:cubicBezTo>
                  <a:pt x="f72" y="f73"/>
                  <a:pt x="f74" y="f75"/>
                  <a:pt x="f76" y="f5"/>
                </a:cubicBezTo>
                <a:cubicBezTo>
                  <a:pt x="f77" y="f78"/>
                  <a:pt x="f79" y="f80"/>
                  <a:pt x="f6" y="f5"/>
                </a:cubicBezTo>
                <a:cubicBezTo>
                  <a:pt x="f81" y="f82"/>
                  <a:pt x="f83" y="f84"/>
                  <a:pt x="f6" y="f7"/>
                </a:cubicBezTo>
                <a:cubicBezTo>
                  <a:pt x="f85" y="f86"/>
                  <a:pt x="f87" y="f88"/>
                  <a:pt x="f89" y="f7"/>
                </a:cubicBezTo>
                <a:cubicBezTo>
                  <a:pt x="f90" y="f91"/>
                  <a:pt x="f92" y="f93"/>
                  <a:pt x="f71" y="f7"/>
                </a:cubicBezTo>
                <a:cubicBezTo>
                  <a:pt x="f94" y="f95"/>
                  <a:pt x="f96" y="f97"/>
                  <a:pt x="f98" y="f7"/>
                </a:cubicBezTo>
                <a:cubicBezTo>
                  <a:pt x="f99" y="f100"/>
                  <a:pt x="f101" y="f102"/>
                  <a:pt x="f103" y="f7"/>
                </a:cubicBezTo>
                <a:cubicBezTo>
                  <a:pt x="f104" y="f105"/>
                  <a:pt x="f106" y="f107"/>
                  <a:pt x="f5" y="f7"/>
                </a:cubicBezTo>
                <a:cubicBezTo>
                  <a:pt x="f108" y="f109"/>
                  <a:pt x="f110" y="f111"/>
                  <a:pt x="f5" y="f5"/>
                </a:cubicBezTo>
                <a:close/>
              </a:path>
            </a:pathLst>
          </a:cu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026" name="Picture 2" descr="The Chosen, Episode 3: &quot;Jesus loves the little children&quot; - YouTube">
            <a:extLst>
              <a:ext uri="{FF2B5EF4-FFF2-40B4-BE49-F238E27FC236}">
                <a16:creationId xmlns:a16="http://schemas.microsoft.com/office/drawing/2014/main" id="{63211F02-A31B-D473-1624-EDBB9A686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488" y="1142999"/>
            <a:ext cx="4640844"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099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3CA2EC62-9FCA-2DD0-2E98-D148222BD185}"/>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3">
            <a:extLst>
              <a:ext uri="{FF2B5EF4-FFF2-40B4-BE49-F238E27FC236}">
                <a16:creationId xmlns:a16="http://schemas.microsoft.com/office/drawing/2014/main" id="{69C091DE-EAF2-4744-E818-54C3FB6910F9}"/>
              </a:ext>
            </a:extLst>
          </p:cNvPr>
          <p:cNvSpPr txBox="1">
            <a:spLocks noGrp="1"/>
          </p:cNvSpPr>
          <p:nvPr>
            <p:ph type="title"/>
          </p:nvPr>
        </p:nvSpPr>
        <p:spPr>
          <a:xfrm>
            <a:off x="612648" y="1078992"/>
            <a:ext cx="8795513" cy="1536192"/>
          </a:xfrm>
        </p:spPr>
        <p:txBody>
          <a:bodyPr anchor="b">
            <a:noAutofit/>
          </a:bodyPr>
          <a:lstStyle/>
          <a:p>
            <a:pPr lvl="0"/>
            <a:r>
              <a:rPr lang="en-US" sz="6000" b="1" dirty="0">
                <a:latin typeface="Century Gothic" pitchFamily="34"/>
              </a:rPr>
              <a:t>TITHES &amp; OFFERINGS</a:t>
            </a:r>
          </a:p>
        </p:txBody>
      </p:sp>
      <p:pic>
        <p:nvPicPr>
          <p:cNvPr id="5" name="Picture 5" descr="A picture containing text&#10;&#10;Description automatically generated">
            <a:extLst>
              <a:ext uri="{FF2B5EF4-FFF2-40B4-BE49-F238E27FC236}">
                <a16:creationId xmlns:a16="http://schemas.microsoft.com/office/drawing/2014/main" id="{EB5166BB-BB4F-4DAA-24C4-72783FF47B46}"/>
              </a:ext>
            </a:extLst>
          </p:cNvPr>
          <p:cNvPicPr>
            <a:picLocks noChangeAspect="1"/>
          </p:cNvPicPr>
          <p:nvPr/>
        </p:nvPicPr>
        <p:blipFill>
          <a:blip r:embed="rId2"/>
          <a:stretch>
            <a:fillRect/>
          </a:stretch>
        </p:blipFill>
        <p:spPr>
          <a:xfrm>
            <a:off x="7788703" y="2841589"/>
            <a:ext cx="4237686" cy="3866887"/>
          </a:xfrm>
          <a:prstGeom prst="rect">
            <a:avLst/>
          </a:prstGeom>
          <a:noFill/>
          <a:ln cap="flat">
            <a:noFill/>
          </a:ln>
        </p:spPr>
      </p:pic>
      <p:sp>
        <p:nvSpPr>
          <p:cNvPr id="6" name="Rectangle 27">
            <a:extLst>
              <a:ext uri="{FF2B5EF4-FFF2-40B4-BE49-F238E27FC236}">
                <a16:creationId xmlns:a16="http://schemas.microsoft.com/office/drawing/2014/main" id="{7C77EE4D-6702-29A5-9E3F-2CE377510D27}"/>
              </a:ext>
            </a:extLst>
          </p:cNvPr>
          <p:cNvSpPr>
            <a:spLocks noMove="1" noResize="1"/>
          </p:cNvSpPr>
          <p:nvPr/>
        </p:nvSpPr>
        <p:spPr>
          <a:xfrm>
            <a:off x="618509" y="2935544"/>
            <a:ext cx="621792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TextBox 13">
            <a:extLst>
              <a:ext uri="{FF2B5EF4-FFF2-40B4-BE49-F238E27FC236}">
                <a16:creationId xmlns:a16="http://schemas.microsoft.com/office/drawing/2014/main" id="{303C3C41-8EBD-6160-0815-2F1AC816B111}"/>
              </a:ext>
            </a:extLst>
          </p:cNvPr>
          <p:cNvSpPr txBox="1"/>
          <p:nvPr/>
        </p:nvSpPr>
        <p:spPr>
          <a:xfrm>
            <a:off x="165612" y="3355848"/>
            <a:ext cx="7623092" cy="3133344"/>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5400" b="1" i="0" u="none" strike="noStrike" kern="1200" cap="none" spc="0" baseline="0" dirty="0">
                <a:solidFill>
                  <a:srgbClr val="0070C0"/>
                </a:solidFill>
                <a:uFillTx/>
                <a:latin typeface="Century Gothic" pitchFamily="34"/>
              </a:rPr>
              <a:t>“My Tribute”(UMH 99)  </a:t>
            </a: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5400" b="1" i="0" u="none" strike="noStrike" kern="1200" cap="none" spc="0" baseline="0" dirty="0">
                <a:solidFill>
                  <a:srgbClr val="0070C0"/>
                </a:solidFill>
                <a:uFillTx/>
                <a:latin typeface="Century Gothic" pitchFamily="34"/>
              </a:rPr>
              <a:t>Offertory Prayer</a:t>
            </a: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5400" b="1" dirty="0">
                <a:latin typeface="Century Gothic" pitchFamily="34"/>
              </a:rPr>
              <a:t>Rev. John Bright</a:t>
            </a:r>
            <a:endParaRPr lang="en-US" sz="5400" b="1" i="0" u="none" strike="noStrike" kern="1200" cap="none" spc="0" baseline="0" dirty="0">
              <a:uFillTx/>
              <a:latin typeface="Century Gothic" pitchFamily="34"/>
            </a:endParaRPr>
          </a:p>
        </p:txBody>
      </p:sp>
    </p:spTree>
    <p:extLst>
      <p:ext uri="{BB962C8B-B14F-4D97-AF65-F5344CB8AC3E}">
        <p14:creationId xmlns:p14="http://schemas.microsoft.com/office/powerpoint/2010/main" val="286690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6B7E71C9-5395-0628-D492-40B10973891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3">
            <a:extLst>
              <a:ext uri="{FF2B5EF4-FFF2-40B4-BE49-F238E27FC236}">
                <a16:creationId xmlns:a16="http://schemas.microsoft.com/office/drawing/2014/main" id="{D7CC9BB7-DA91-EFDB-39F1-B062B8308271}"/>
              </a:ext>
            </a:extLst>
          </p:cNvPr>
          <p:cNvSpPr txBox="1">
            <a:spLocks noGrp="1"/>
          </p:cNvSpPr>
          <p:nvPr>
            <p:ph type="title"/>
          </p:nvPr>
        </p:nvSpPr>
        <p:spPr>
          <a:xfrm>
            <a:off x="612648" y="1078992"/>
            <a:ext cx="8795513" cy="1536192"/>
          </a:xfrm>
        </p:spPr>
        <p:txBody>
          <a:bodyPr anchor="b">
            <a:noAutofit/>
          </a:bodyPr>
          <a:lstStyle/>
          <a:p>
            <a:pPr lvl="0"/>
            <a:r>
              <a:rPr lang="en-US" sz="6000" b="1">
                <a:latin typeface="Century Gothic" pitchFamily="34"/>
              </a:rPr>
              <a:t>TITHES &amp; OFFERINGS</a:t>
            </a:r>
          </a:p>
        </p:txBody>
      </p:sp>
      <p:sp>
        <p:nvSpPr>
          <p:cNvPr id="4" name="Rectangle 25">
            <a:extLst>
              <a:ext uri="{FF2B5EF4-FFF2-40B4-BE49-F238E27FC236}">
                <a16:creationId xmlns:a16="http://schemas.microsoft.com/office/drawing/2014/main" id="{98D197FB-4004-2A22-C7B6-0F9F4C350AAC}"/>
              </a:ext>
            </a:extLst>
          </p:cNvPr>
          <p:cNvSpPr>
            <a:spLocks noMove="1" noResize="1"/>
          </p:cNvSpPr>
          <p:nvPr/>
        </p:nvSpPr>
        <p:spPr>
          <a:xfrm rot="5400013">
            <a:off x="853199" y="363391"/>
            <a:ext cx="73152" cy="548640"/>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Picture 5" descr="A picture containing text&#10;&#10;Description automatically generated">
            <a:extLst>
              <a:ext uri="{FF2B5EF4-FFF2-40B4-BE49-F238E27FC236}">
                <a16:creationId xmlns:a16="http://schemas.microsoft.com/office/drawing/2014/main" id="{AE5C1FA8-D9D1-8561-66BE-0908598E9AB6}"/>
              </a:ext>
            </a:extLst>
          </p:cNvPr>
          <p:cNvPicPr>
            <a:picLocks noChangeAspect="1"/>
          </p:cNvPicPr>
          <p:nvPr/>
        </p:nvPicPr>
        <p:blipFill>
          <a:blip r:embed="rId2"/>
          <a:stretch>
            <a:fillRect/>
          </a:stretch>
        </p:blipFill>
        <p:spPr>
          <a:xfrm>
            <a:off x="7788703" y="2841589"/>
            <a:ext cx="4237686" cy="3866887"/>
          </a:xfrm>
          <a:prstGeom prst="rect">
            <a:avLst/>
          </a:prstGeom>
          <a:noFill/>
          <a:ln cap="flat">
            <a:noFill/>
          </a:ln>
        </p:spPr>
      </p:pic>
      <p:sp>
        <p:nvSpPr>
          <p:cNvPr id="6" name="Rectangle 27">
            <a:extLst>
              <a:ext uri="{FF2B5EF4-FFF2-40B4-BE49-F238E27FC236}">
                <a16:creationId xmlns:a16="http://schemas.microsoft.com/office/drawing/2014/main" id="{22DF1BDE-83D9-77E0-D763-58C15A873224}"/>
              </a:ext>
            </a:extLst>
          </p:cNvPr>
          <p:cNvSpPr>
            <a:spLocks noMove="1" noResize="1"/>
          </p:cNvSpPr>
          <p:nvPr/>
        </p:nvSpPr>
        <p:spPr>
          <a:xfrm>
            <a:off x="618509" y="2935544"/>
            <a:ext cx="621792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TextBox 13">
            <a:extLst>
              <a:ext uri="{FF2B5EF4-FFF2-40B4-BE49-F238E27FC236}">
                <a16:creationId xmlns:a16="http://schemas.microsoft.com/office/drawing/2014/main" id="{E17100FE-B351-2159-4C9D-450F6DD15855}"/>
              </a:ext>
            </a:extLst>
          </p:cNvPr>
          <p:cNvSpPr txBox="1"/>
          <p:nvPr/>
        </p:nvSpPr>
        <p:spPr>
          <a:xfrm>
            <a:off x="612648" y="3355848"/>
            <a:ext cx="6881417" cy="2825496"/>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4000" b="1" i="0" u="none" strike="noStrike" kern="1200" cap="none" spc="0" baseline="0">
                <a:solidFill>
                  <a:srgbClr val="0070C0"/>
                </a:solidFill>
                <a:uFillTx/>
                <a:latin typeface="Century Gothic" pitchFamily="34"/>
              </a:rPr>
              <a:t>“My Tribute”(UMH 99)</a:t>
            </a: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4800" b="1" i="0" u="none" strike="noStrike" kern="1200" cap="none" spc="0" baseline="0">
              <a:solidFill>
                <a:srgbClr val="ED7D31"/>
              </a:solidFill>
              <a:uFillTx/>
              <a:latin typeface="Century Gothic" pitchFamily="34"/>
            </a:endParaRP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4800" b="0" i="0" u="none" strike="noStrike" kern="1200" cap="none" spc="0" baseline="0">
              <a:solidFill>
                <a:srgbClr val="ED7D31"/>
              </a:solidFill>
              <a:uFillTx/>
              <a:latin typeface="Century Gothic" pitchFamily="34"/>
            </a:endParaRPr>
          </a:p>
        </p:txBody>
      </p:sp>
      <p:pic>
        <p:nvPicPr>
          <p:cNvPr id="8" name="Picture 1">
            <a:extLst>
              <a:ext uri="{FF2B5EF4-FFF2-40B4-BE49-F238E27FC236}">
                <a16:creationId xmlns:a16="http://schemas.microsoft.com/office/drawing/2014/main" id="{75B41603-FF16-8D75-975F-9519263F37F6}"/>
              </a:ext>
            </a:extLst>
          </p:cNvPr>
          <p:cNvPicPr>
            <a:picLocks noChangeAspect="1"/>
          </p:cNvPicPr>
          <p:nvPr/>
        </p:nvPicPr>
        <p:blipFill>
          <a:blip r:embed="rId3"/>
          <a:stretch>
            <a:fillRect/>
          </a:stretch>
        </p:blipFill>
        <p:spPr>
          <a:xfrm>
            <a:off x="152403" y="152403"/>
            <a:ext cx="12191996" cy="6858000"/>
          </a:xfrm>
          <a:prstGeom prst="rect">
            <a:avLst/>
          </a:prstGeom>
          <a:noFill/>
          <a:ln cap="flat">
            <a:noFill/>
          </a:ln>
        </p:spPr>
      </p:pic>
      <p:sp>
        <p:nvSpPr>
          <p:cNvPr id="9" name="TextBox 4">
            <a:extLst>
              <a:ext uri="{FF2B5EF4-FFF2-40B4-BE49-F238E27FC236}">
                <a16:creationId xmlns:a16="http://schemas.microsoft.com/office/drawing/2014/main" id="{56F601E9-D68A-EB87-9E3A-B485C64C53D3}"/>
              </a:ext>
            </a:extLst>
          </p:cNvPr>
          <p:cNvSpPr txBox="1"/>
          <p:nvPr/>
        </p:nvSpPr>
        <p:spPr>
          <a:xfrm>
            <a:off x="292233" y="425973"/>
            <a:ext cx="11434718" cy="507831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a:solidFill>
                  <a:srgbClr val="FFFF00"/>
                </a:solidFill>
                <a:uFillTx/>
                <a:latin typeface="Century Gothic" pitchFamily="34"/>
              </a:rPr>
              <a:t>To God be the glory, (X3)</a:t>
            </a:r>
            <a:br>
              <a:rPr lang="en-US" sz="5400" b="1" i="0" u="none" strike="noStrike" kern="1200" cap="none" spc="0" baseline="0" dirty="0">
                <a:solidFill>
                  <a:srgbClr val="FFFF00"/>
                </a:solidFill>
                <a:uFillTx/>
                <a:latin typeface="Century Gothic" pitchFamily="34"/>
              </a:rPr>
            </a:br>
            <a:r>
              <a:rPr lang="en-US" sz="5400" b="1" i="0" u="none" strike="noStrike" kern="1200" cap="none" spc="0" baseline="0" dirty="0">
                <a:solidFill>
                  <a:srgbClr val="FFFF00"/>
                </a:solidFill>
                <a:uFillTx/>
                <a:latin typeface="Century Gothic" pitchFamily="34"/>
              </a:rPr>
              <a:t>For the things He has done.</a:t>
            </a:r>
            <a:br>
              <a:rPr lang="en-US" sz="5400" b="1" i="0" u="none" strike="noStrike" kern="1200" cap="none" spc="0" baseline="0" dirty="0">
                <a:solidFill>
                  <a:srgbClr val="FFFF00"/>
                </a:solidFill>
                <a:uFillTx/>
                <a:latin typeface="Century Gothic" pitchFamily="34"/>
              </a:rPr>
            </a:br>
            <a:r>
              <a:rPr lang="en-US" sz="5400" b="1" i="0" u="none" strike="noStrike" kern="1200" cap="none" spc="0" baseline="0" dirty="0">
                <a:solidFill>
                  <a:srgbClr val="FFFF00"/>
                </a:solidFill>
                <a:uFillTx/>
                <a:latin typeface="Century Gothic" pitchFamily="34"/>
              </a:rPr>
              <a:t>With His blood He has saved me,</a:t>
            </a:r>
            <a:br>
              <a:rPr lang="en-US" sz="5400" b="1" i="0" u="none" strike="noStrike" kern="1200" cap="none" spc="0" baseline="0" dirty="0">
                <a:solidFill>
                  <a:srgbClr val="FFFF00"/>
                </a:solidFill>
                <a:uFillTx/>
                <a:latin typeface="Century Gothic" pitchFamily="34"/>
              </a:rPr>
            </a:br>
            <a:r>
              <a:rPr lang="en-US" sz="5400" b="1" i="0" u="none" strike="noStrike" kern="1200" cap="none" spc="0" baseline="0" dirty="0">
                <a:solidFill>
                  <a:srgbClr val="FFFF00"/>
                </a:solidFill>
                <a:uFillTx/>
                <a:latin typeface="Century Gothic" pitchFamily="34"/>
              </a:rPr>
              <a:t>With His power He has raised me,</a:t>
            </a:r>
            <a:br>
              <a:rPr lang="en-US" sz="5400" b="1" i="0" u="none" strike="noStrike" kern="1200" cap="none" spc="0" baseline="0" dirty="0">
                <a:solidFill>
                  <a:srgbClr val="FFFF00"/>
                </a:solidFill>
                <a:uFillTx/>
                <a:latin typeface="Century Gothic" pitchFamily="34"/>
              </a:rPr>
            </a:br>
            <a:r>
              <a:rPr lang="en-US" sz="5400" b="1" i="0" u="none" strike="noStrike" kern="1200" cap="none" spc="0" baseline="0" dirty="0">
                <a:solidFill>
                  <a:srgbClr val="FFFF00"/>
                </a:solidFill>
                <a:uFillTx/>
                <a:latin typeface="Century Gothic" pitchFamily="34"/>
              </a:rPr>
              <a:t>To God be the glory,</a:t>
            </a:r>
            <a:br>
              <a:rPr lang="en-US" sz="5400" b="1" i="0" u="none" strike="noStrike" kern="1200" cap="none" spc="0" baseline="0" dirty="0">
                <a:solidFill>
                  <a:srgbClr val="FFFF00"/>
                </a:solidFill>
                <a:uFillTx/>
                <a:latin typeface="Century Gothic" pitchFamily="34"/>
              </a:rPr>
            </a:br>
            <a:r>
              <a:rPr lang="en-US" sz="5400" b="1" i="0" u="none" strike="noStrike" kern="1200" cap="none" spc="0" baseline="0" dirty="0">
                <a:solidFill>
                  <a:srgbClr val="FFFF00"/>
                </a:solidFill>
                <a:uFillTx/>
                <a:latin typeface="Century Gothic" pitchFamily="34"/>
              </a:rPr>
              <a:t>For the things He has done.</a:t>
            </a:r>
          </a:p>
        </p:txBody>
      </p:sp>
      <p:pic>
        <p:nvPicPr>
          <p:cNvPr id="10" name="Picture 6">
            <a:extLst>
              <a:ext uri="{FF2B5EF4-FFF2-40B4-BE49-F238E27FC236}">
                <a16:creationId xmlns:a16="http://schemas.microsoft.com/office/drawing/2014/main" id="{9854E399-D3CC-2197-6E2D-ECD5C674C5B5}"/>
              </a:ext>
            </a:extLst>
          </p:cNvPr>
          <p:cNvPicPr>
            <a:picLocks noChangeAspect="1"/>
          </p:cNvPicPr>
          <p:nvPr/>
        </p:nvPicPr>
        <p:blipFill>
          <a:blip r:embed="rId4"/>
          <a:stretch>
            <a:fillRect/>
          </a:stretch>
        </p:blipFill>
        <p:spPr>
          <a:xfrm>
            <a:off x="9266666" y="4213774"/>
            <a:ext cx="3072649" cy="2804400"/>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A8A75836-B3AC-81BB-E1DF-B5DF16300181}"/>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sp>
        <p:nvSpPr>
          <p:cNvPr id="3" name="Content Placeholder 2">
            <a:extLst>
              <a:ext uri="{FF2B5EF4-FFF2-40B4-BE49-F238E27FC236}">
                <a16:creationId xmlns:a16="http://schemas.microsoft.com/office/drawing/2014/main" id="{208AC15E-5A2A-5FB0-FFD3-CA9469BB06CF}"/>
              </a:ext>
            </a:extLst>
          </p:cNvPr>
          <p:cNvSpPr txBox="1"/>
          <p:nvPr/>
        </p:nvSpPr>
        <p:spPr>
          <a:xfrm>
            <a:off x="436882" y="589275"/>
            <a:ext cx="11389364" cy="558767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FFFF00"/>
                </a:solidFill>
                <a:uFillTx/>
                <a:latin typeface="Goudy Old Style" pitchFamily="18"/>
                <a:ea typeface="Malgun Gothic" pitchFamily="34"/>
                <a:cs typeface="Times New Roman" pitchFamily="18"/>
              </a:rPr>
              <a:t> </a:t>
            </a:r>
            <a:br>
              <a:rPr lang="en-US" sz="4400" b="1" i="0" u="none" strike="noStrike" kern="1200" cap="none" spc="0" baseline="0">
                <a:solidFill>
                  <a:srgbClr val="000000"/>
                </a:solidFill>
                <a:uFillTx/>
                <a:latin typeface="Goudy Old Style" pitchFamily="18"/>
                <a:ea typeface="Malgun Gothic" pitchFamily="34"/>
                <a:cs typeface="Times New Roman" pitchFamily="18"/>
              </a:rPr>
            </a:br>
            <a:br>
              <a:rPr lang="en-US" sz="4000" b="0" i="0" u="none" strike="noStrike" kern="1200" cap="none" spc="0" baseline="0">
                <a:solidFill>
                  <a:srgbClr val="000000"/>
                </a:solidFill>
                <a:uFillTx/>
                <a:latin typeface="Calibri"/>
                <a:ea typeface="Malgun Gothic" pitchFamily="34"/>
                <a:cs typeface="Times New Roman" pitchFamily="18"/>
              </a:rPr>
            </a:br>
            <a:endParaRPr lang="en-US" sz="40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D61FE2CC-0628-41BA-ABDA-5C77A6AFFBBD}"/>
              </a:ext>
            </a:extLst>
          </p:cNvPr>
          <p:cNvSpPr txBox="1"/>
          <p:nvPr/>
        </p:nvSpPr>
        <p:spPr>
          <a:xfrm>
            <a:off x="1107438" y="387513"/>
            <a:ext cx="8564883"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1200" cap="none" spc="0" baseline="0" dirty="0">
                <a:solidFill>
                  <a:srgbClr val="00B0F0"/>
                </a:solidFill>
                <a:uFillTx/>
                <a:latin typeface="Century Gothic" pitchFamily="34"/>
              </a:rPr>
              <a:t>    </a:t>
            </a:r>
            <a:endParaRPr lang="en-US" sz="6000" b="0" i="0" u="none" strike="noStrike" kern="1200" cap="none" spc="0" baseline="0" dirty="0">
              <a:solidFill>
                <a:srgbClr val="00B0F0"/>
              </a:solidFill>
              <a:uFillTx/>
              <a:latin typeface="Century Gothic" pitchFamily="34"/>
            </a:endParaRPr>
          </a:p>
        </p:txBody>
      </p:sp>
      <p:pic>
        <p:nvPicPr>
          <p:cNvPr id="5122" name="Picture 2" descr="The Apostles' Creed — First City Church Bellevue Nebraska">
            <a:extLst>
              <a:ext uri="{FF2B5EF4-FFF2-40B4-BE49-F238E27FC236}">
                <a16:creationId xmlns:a16="http://schemas.microsoft.com/office/drawing/2014/main" id="{E6A0DF9C-A28F-D8DD-5354-E48305F1FAD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1613" y="681047"/>
            <a:ext cx="9308146" cy="506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931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A8A75836-B3AC-81BB-E1DF-B5DF16300181}"/>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sp>
        <p:nvSpPr>
          <p:cNvPr id="3" name="Content Placeholder 2">
            <a:extLst>
              <a:ext uri="{FF2B5EF4-FFF2-40B4-BE49-F238E27FC236}">
                <a16:creationId xmlns:a16="http://schemas.microsoft.com/office/drawing/2014/main" id="{208AC15E-5A2A-5FB0-FFD3-CA9469BB06CF}"/>
              </a:ext>
            </a:extLst>
          </p:cNvPr>
          <p:cNvSpPr txBox="1"/>
          <p:nvPr/>
        </p:nvSpPr>
        <p:spPr>
          <a:xfrm>
            <a:off x="436882" y="589275"/>
            <a:ext cx="11389364" cy="558767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FFFF00"/>
                </a:solidFill>
                <a:uFillTx/>
                <a:latin typeface="Goudy Old Style" pitchFamily="18"/>
                <a:ea typeface="Malgun Gothic" pitchFamily="34"/>
                <a:cs typeface="Times New Roman" pitchFamily="18"/>
              </a:rPr>
              <a:t> </a:t>
            </a:r>
            <a:br>
              <a:rPr lang="en-US" sz="4400" b="1" i="0" u="none" strike="noStrike" kern="1200" cap="none" spc="0" baseline="0">
                <a:solidFill>
                  <a:srgbClr val="000000"/>
                </a:solidFill>
                <a:uFillTx/>
                <a:latin typeface="Goudy Old Style" pitchFamily="18"/>
                <a:ea typeface="Malgun Gothic" pitchFamily="34"/>
                <a:cs typeface="Times New Roman" pitchFamily="18"/>
              </a:rPr>
            </a:br>
            <a:br>
              <a:rPr lang="en-US" sz="4000" b="0" i="0" u="none" strike="noStrike" kern="1200" cap="none" spc="0" baseline="0">
                <a:solidFill>
                  <a:srgbClr val="000000"/>
                </a:solidFill>
                <a:uFillTx/>
                <a:latin typeface="Calibri"/>
                <a:ea typeface="Malgun Gothic" pitchFamily="34"/>
                <a:cs typeface="Times New Roman" pitchFamily="18"/>
              </a:rPr>
            </a:br>
            <a:endParaRPr lang="en-US" sz="40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D61FE2CC-0628-41BA-ABDA-5C77A6AFFBBD}"/>
              </a:ext>
            </a:extLst>
          </p:cNvPr>
          <p:cNvSpPr txBox="1"/>
          <p:nvPr/>
        </p:nvSpPr>
        <p:spPr>
          <a:xfrm>
            <a:off x="1107438" y="387513"/>
            <a:ext cx="8564883"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1200" cap="none" spc="0" baseline="0" dirty="0">
                <a:solidFill>
                  <a:srgbClr val="00B0F0"/>
                </a:solidFill>
                <a:uFillTx/>
                <a:latin typeface="Century Gothic" pitchFamily="34"/>
              </a:rPr>
              <a:t>    </a:t>
            </a:r>
            <a:endParaRPr lang="en-US" sz="6000" b="0" i="0" u="none" strike="noStrike" kern="1200" cap="none" spc="0" baseline="0" dirty="0">
              <a:solidFill>
                <a:srgbClr val="00B0F0"/>
              </a:solidFill>
              <a:uFillTx/>
              <a:latin typeface="Century Gothic" pitchFamily="34"/>
            </a:endParaRPr>
          </a:p>
        </p:txBody>
      </p:sp>
      <p:sp>
        <p:nvSpPr>
          <p:cNvPr id="5" name="Content Placeholder 4">
            <a:extLst>
              <a:ext uri="{FF2B5EF4-FFF2-40B4-BE49-F238E27FC236}">
                <a16:creationId xmlns:a16="http://schemas.microsoft.com/office/drawing/2014/main" id="{40AA49C8-26BA-ABC8-8976-5EC5131D7C42}"/>
              </a:ext>
            </a:extLst>
          </p:cNvPr>
          <p:cNvSpPr txBox="1">
            <a:spLocks noGrp="1"/>
          </p:cNvSpPr>
          <p:nvPr>
            <p:ph idx="1"/>
          </p:nvPr>
        </p:nvSpPr>
        <p:spPr>
          <a:xfrm>
            <a:off x="0" y="387513"/>
            <a:ext cx="12191996" cy="6378715"/>
          </a:xfrm>
        </p:spPr>
        <p:txBody>
          <a:bodyPr>
            <a:noAutofit/>
          </a:bodyPr>
          <a:lstStyle/>
          <a:p>
            <a:pPr marL="0" indent="0">
              <a:spcBef>
                <a:spcPts val="0"/>
              </a:spcBef>
              <a:buNone/>
            </a:pPr>
            <a:r>
              <a:rPr lang="en-US" sz="5400" b="1" dirty="0">
                <a:solidFill>
                  <a:srgbClr val="FFFF00"/>
                </a:solidFill>
                <a:latin typeface="Century Gothic" pitchFamily="34"/>
                <a:ea typeface="Malgun Gothic" pitchFamily="34"/>
              </a:rPr>
              <a:t>      Apostles’ Creed (UMH 881)</a:t>
            </a:r>
          </a:p>
          <a:p>
            <a:pPr marL="0" indent="0">
              <a:spcBef>
                <a:spcPts val="0"/>
              </a:spcBef>
              <a:buNone/>
            </a:pPr>
            <a:r>
              <a:rPr lang="en-US" sz="5400" b="1" dirty="0">
                <a:solidFill>
                  <a:srgbClr val="FFFF00"/>
                </a:solidFill>
                <a:latin typeface="Century Gothic" pitchFamily="34"/>
                <a:ea typeface="Malgun Gothic" pitchFamily="34"/>
              </a:rPr>
              <a:t>I believe in God the Father Almighty, maker of heaven and earth; And in Jesus Christ his only son, our Lord; who was conceived by the Holy Spirit, born of the Virgin Mary, suffered under Pontius Pilate was crucified, dead, and</a:t>
            </a:r>
          </a:p>
        </p:txBody>
      </p:sp>
    </p:spTree>
    <p:extLst>
      <p:ext uri="{BB962C8B-B14F-4D97-AF65-F5344CB8AC3E}">
        <p14:creationId xmlns:p14="http://schemas.microsoft.com/office/powerpoint/2010/main" val="3998407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A8A75836-B3AC-81BB-E1DF-B5DF16300181}"/>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sp>
        <p:nvSpPr>
          <p:cNvPr id="3" name="Content Placeholder 2">
            <a:extLst>
              <a:ext uri="{FF2B5EF4-FFF2-40B4-BE49-F238E27FC236}">
                <a16:creationId xmlns:a16="http://schemas.microsoft.com/office/drawing/2014/main" id="{208AC15E-5A2A-5FB0-FFD3-CA9469BB06CF}"/>
              </a:ext>
            </a:extLst>
          </p:cNvPr>
          <p:cNvSpPr txBox="1"/>
          <p:nvPr/>
        </p:nvSpPr>
        <p:spPr>
          <a:xfrm>
            <a:off x="436882" y="589275"/>
            <a:ext cx="11389364" cy="558767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FFFF00"/>
                </a:solidFill>
                <a:uFillTx/>
                <a:latin typeface="Goudy Old Style" pitchFamily="18"/>
                <a:ea typeface="Malgun Gothic" pitchFamily="34"/>
                <a:cs typeface="Times New Roman" pitchFamily="18"/>
              </a:rPr>
              <a:t> </a:t>
            </a:r>
            <a:br>
              <a:rPr lang="en-US" sz="4400" b="1" i="0" u="none" strike="noStrike" kern="1200" cap="none" spc="0" baseline="0">
                <a:solidFill>
                  <a:srgbClr val="000000"/>
                </a:solidFill>
                <a:uFillTx/>
                <a:latin typeface="Goudy Old Style" pitchFamily="18"/>
                <a:ea typeface="Malgun Gothic" pitchFamily="34"/>
                <a:cs typeface="Times New Roman" pitchFamily="18"/>
              </a:rPr>
            </a:br>
            <a:br>
              <a:rPr lang="en-US" sz="4000" b="0" i="0" u="none" strike="noStrike" kern="1200" cap="none" spc="0" baseline="0">
                <a:solidFill>
                  <a:srgbClr val="000000"/>
                </a:solidFill>
                <a:uFillTx/>
                <a:latin typeface="Calibri"/>
                <a:ea typeface="Malgun Gothic" pitchFamily="34"/>
                <a:cs typeface="Times New Roman" pitchFamily="18"/>
              </a:rPr>
            </a:br>
            <a:endParaRPr lang="en-US" sz="40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D61FE2CC-0628-41BA-ABDA-5C77A6AFFBBD}"/>
              </a:ext>
            </a:extLst>
          </p:cNvPr>
          <p:cNvSpPr txBox="1"/>
          <p:nvPr/>
        </p:nvSpPr>
        <p:spPr>
          <a:xfrm>
            <a:off x="1107438" y="387513"/>
            <a:ext cx="8564883"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1200" cap="none" spc="0" baseline="0" dirty="0">
                <a:solidFill>
                  <a:srgbClr val="00B0F0"/>
                </a:solidFill>
                <a:uFillTx/>
                <a:latin typeface="Century Gothic" pitchFamily="34"/>
              </a:rPr>
              <a:t>    </a:t>
            </a:r>
            <a:endParaRPr lang="en-US" sz="6000" b="0" i="0" u="none" strike="noStrike" kern="1200" cap="none" spc="0" baseline="0" dirty="0">
              <a:solidFill>
                <a:srgbClr val="00B0F0"/>
              </a:solidFill>
              <a:uFillTx/>
              <a:latin typeface="Century Gothic" pitchFamily="34"/>
            </a:endParaRPr>
          </a:p>
        </p:txBody>
      </p:sp>
      <p:sp>
        <p:nvSpPr>
          <p:cNvPr id="5" name="Content Placeholder 4">
            <a:extLst>
              <a:ext uri="{FF2B5EF4-FFF2-40B4-BE49-F238E27FC236}">
                <a16:creationId xmlns:a16="http://schemas.microsoft.com/office/drawing/2014/main" id="{40AA49C8-26BA-ABC8-8976-5EC5131D7C42}"/>
              </a:ext>
            </a:extLst>
          </p:cNvPr>
          <p:cNvSpPr txBox="1">
            <a:spLocks noGrp="1"/>
          </p:cNvSpPr>
          <p:nvPr>
            <p:ph idx="1"/>
          </p:nvPr>
        </p:nvSpPr>
        <p:spPr>
          <a:xfrm>
            <a:off x="0" y="387513"/>
            <a:ext cx="12191996" cy="6378715"/>
          </a:xfrm>
        </p:spPr>
        <p:txBody>
          <a:bodyPr>
            <a:noAutofit/>
          </a:bodyPr>
          <a:lstStyle/>
          <a:p>
            <a:pPr marL="0" indent="0">
              <a:spcBef>
                <a:spcPts val="0"/>
              </a:spcBef>
              <a:buNone/>
            </a:pPr>
            <a:r>
              <a:rPr lang="en-US" sz="5400" b="1" dirty="0">
                <a:solidFill>
                  <a:srgbClr val="FFFF00"/>
                </a:solidFill>
                <a:latin typeface="Century Gothic" pitchFamily="34"/>
                <a:ea typeface="Malgun Gothic" pitchFamily="34"/>
              </a:rPr>
              <a:t>buried, the third day he rose from the dead; he ascended into heaven, and </a:t>
            </a:r>
            <a:r>
              <a:rPr lang="en-US" sz="5400" b="1" dirty="0" err="1">
                <a:solidFill>
                  <a:srgbClr val="FFFF00"/>
                </a:solidFill>
                <a:latin typeface="Century Gothic" pitchFamily="34"/>
                <a:ea typeface="Malgun Gothic" pitchFamily="34"/>
              </a:rPr>
              <a:t>sitteth</a:t>
            </a:r>
            <a:r>
              <a:rPr lang="en-US" sz="5400" b="1" dirty="0">
                <a:solidFill>
                  <a:srgbClr val="FFFF00"/>
                </a:solidFill>
                <a:latin typeface="Century Gothic" pitchFamily="34"/>
                <a:ea typeface="Malgun Gothic" pitchFamily="34"/>
              </a:rPr>
              <a:t>  at the right hand of God the Father Almighty; from thence he shall come to judge the quick and the dead.     </a:t>
            </a:r>
          </a:p>
        </p:txBody>
      </p:sp>
    </p:spTree>
    <p:extLst>
      <p:ext uri="{BB962C8B-B14F-4D97-AF65-F5344CB8AC3E}">
        <p14:creationId xmlns:p14="http://schemas.microsoft.com/office/powerpoint/2010/main" val="1288935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A8A75836-B3AC-81BB-E1DF-B5DF16300181}"/>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sp>
        <p:nvSpPr>
          <p:cNvPr id="3" name="Content Placeholder 2">
            <a:extLst>
              <a:ext uri="{FF2B5EF4-FFF2-40B4-BE49-F238E27FC236}">
                <a16:creationId xmlns:a16="http://schemas.microsoft.com/office/drawing/2014/main" id="{208AC15E-5A2A-5FB0-FFD3-CA9469BB06CF}"/>
              </a:ext>
            </a:extLst>
          </p:cNvPr>
          <p:cNvSpPr txBox="1"/>
          <p:nvPr/>
        </p:nvSpPr>
        <p:spPr>
          <a:xfrm>
            <a:off x="436882" y="589275"/>
            <a:ext cx="11389364" cy="558767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FFFF00"/>
                </a:solidFill>
                <a:uFillTx/>
                <a:latin typeface="Goudy Old Style" pitchFamily="18"/>
                <a:ea typeface="Malgun Gothic" pitchFamily="34"/>
                <a:cs typeface="Times New Roman" pitchFamily="18"/>
              </a:rPr>
              <a:t> </a:t>
            </a:r>
            <a:br>
              <a:rPr lang="en-US" sz="4400" b="1" i="0" u="none" strike="noStrike" kern="1200" cap="none" spc="0" baseline="0">
                <a:solidFill>
                  <a:srgbClr val="000000"/>
                </a:solidFill>
                <a:uFillTx/>
                <a:latin typeface="Goudy Old Style" pitchFamily="18"/>
                <a:ea typeface="Malgun Gothic" pitchFamily="34"/>
                <a:cs typeface="Times New Roman" pitchFamily="18"/>
              </a:rPr>
            </a:br>
            <a:br>
              <a:rPr lang="en-US" sz="4000" b="0" i="0" u="none" strike="noStrike" kern="1200" cap="none" spc="0" baseline="0">
                <a:solidFill>
                  <a:srgbClr val="000000"/>
                </a:solidFill>
                <a:uFillTx/>
                <a:latin typeface="Calibri"/>
                <a:ea typeface="Malgun Gothic" pitchFamily="34"/>
                <a:cs typeface="Times New Roman" pitchFamily="18"/>
              </a:rPr>
            </a:br>
            <a:endParaRPr lang="en-US" sz="40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D61FE2CC-0628-41BA-ABDA-5C77A6AFFBBD}"/>
              </a:ext>
            </a:extLst>
          </p:cNvPr>
          <p:cNvSpPr txBox="1"/>
          <p:nvPr/>
        </p:nvSpPr>
        <p:spPr>
          <a:xfrm>
            <a:off x="1107438" y="387513"/>
            <a:ext cx="8564883"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1200" cap="none" spc="0" baseline="0" dirty="0">
                <a:solidFill>
                  <a:srgbClr val="00B0F0"/>
                </a:solidFill>
                <a:uFillTx/>
                <a:latin typeface="Century Gothic" pitchFamily="34"/>
              </a:rPr>
              <a:t>    </a:t>
            </a:r>
            <a:endParaRPr lang="en-US" sz="6000" b="0" i="0" u="none" strike="noStrike" kern="1200" cap="none" spc="0" baseline="0" dirty="0">
              <a:solidFill>
                <a:srgbClr val="00B0F0"/>
              </a:solidFill>
              <a:uFillTx/>
              <a:latin typeface="Century Gothic" pitchFamily="34"/>
            </a:endParaRPr>
          </a:p>
        </p:txBody>
      </p:sp>
      <p:sp>
        <p:nvSpPr>
          <p:cNvPr id="5" name="Content Placeholder 4">
            <a:extLst>
              <a:ext uri="{FF2B5EF4-FFF2-40B4-BE49-F238E27FC236}">
                <a16:creationId xmlns:a16="http://schemas.microsoft.com/office/drawing/2014/main" id="{40AA49C8-26BA-ABC8-8976-5EC5131D7C42}"/>
              </a:ext>
            </a:extLst>
          </p:cNvPr>
          <p:cNvSpPr txBox="1">
            <a:spLocks noGrp="1"/>
          </p:cNvSpPr>
          <p:nvPr>
            <p:ph idx="1"/>
          </p:nvPr>
        </p:nvSpPr>
        <p:spPr>
          <a:xfrm>
            <a:off x="0" y="387513"/>
            <a:ext cx="12191996" cy="6378715"/>
          </a:xfrm>
        </p:spPr>
        <p:txBody>
          <a:bodyPr>
            <a:noAutofit/>
          </a:bodyPr>
          <a:lstStyle/>
          <a:p>
            <a:pPr marL="0" indent="0">
              <a:spcBef>
                <a:spcPts val="0"/>
              </a:spcBef>
              <a:buNone/>
            </a:pPr>
            <a:r>
              <a:rPr lang="en-US" sz="5400" b="1" dirty="0">
                <a:solidFill>
                  <a:srgbClr val="FFFF00"/>
                </a:solidFill>
                <a:latin typeface="Century Gothic" pitchFamily="34"/>
                <a:ea typeface="Malgun Gothic" pitchFamily="34"/>
              </a:rPr>
              <a:t>I believe in the Holy Spirit, the holy catholic church, the communion of saints, the forgiveness of sins, the resurrection of the body, and the life everlasting.  Amen</a:t>
            </a:r>
          </a:p>
        </p:txBody>
      </p:sp>
    </p:spTree>
    <p:extLst>
      <p:ext uri="{BB962C8B-B14F-4D97-AF65-F5344CB8AC3E}">
        <p14:creationId xmlns:p14="http://schemas.microsoft.com/office/powerpoint/2010/main" val="5985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F3206158-E693-6C77-B462-6F6E32D59EDE}"/>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4" name="Rectangle 13">
            <a:extLst>
              <a:ext uri="{FF2B5EF4-FFF2-40B4-BE49-F238E27FC236}">
                <a16:creationId xmlns:a16="http://schemas.microsoft.com/office/drawing/2014/main" id="{3D2F90DB-BADF-98CE-6BE0-368139F93415}"/>
              </a:ext>
            </a:extLst>
          </p:cNvPr>
          <p:cNvSpPr>
            <a:spLocks noMove="1" noResize="1"/>
          </p:cNvSpPr>
          <p:nvPr/>
        </p:nvSpPr>
        <p:spPr>
          <a:xfrm>
            <a:off x="0" y="0"/>
            <a:ext cx="9756602" cy="6858000"/>
          </a:xfrm>
          <a:prstGeom prst="rect">
            <a:avLst/>
          </a:prstGeom>
          <a:gradFill>
            <a:gsLst>
              <a:gs pos="0">
                <a:srgbClr val="FFFFFF">
                  <a:alpha val="0"/>
                </a:srgbClr>
              </a:gs>
              <a:gs pos="100000">
                <a:srgbClr val="FFFFFF">
                  <a:alpha val="38000"/>
                </a:srgbClr>
              </a:gs>
            </a:gsLst>
            <a:lin ang="108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5" name="Title 6">
            <a:extLst>
              <a:ext uri="{FF2B5EF4-FFF2-40B4-BE49-F238E27FC236}">
                <a16:creationId xmlns:a16="http://schemas.microsoft.com/office/drawing/2014/main" id="{5458C8DB-70EA-9226-F0DA-B214919A8CE9}"/>
              </a:ext>
            </a:extLst>
          </p:cNvPr>
          <p:cNvSpPr txBox="1">
            <a:spLocks noGrp="1"/>
          </p:cNvSpPr>
          <p:nvPr>
            <p:ph type="title"/>
          </p:nvPr>
        </p:nvSpPr>
        <p:spPr>
          <a:xfrm>
            <a:off x="200025" y="176784"/>
            <a:ext cx="4109212" cy="993648"/>
          </a:xfrm>
        </p:spPr>
        <p:txBody>
          <a:bodyPr anchor="b">
            <a:normAutofit fontScale="90000"/>
          </a:bodyPr>
          <a:lstStyle/>
          <a:p>
            <a:pPr lvl="0"/>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r>
              <a:rPr lang="en-US" sz="6000" b="1" dirty="0">
                <a:latin typeface="Century Gothic" pitchFamily="34"/>
              </a:rPr>
              <a:t>PRELUDE</a:t>
            </a:r>
            <a:endParaRPr lang="en-US" sz="6000" dirty="0">
              <a:latin typeface="Century Gothic" pitchFamily="34"/>
            </a:endParaRPr>
          </a:p>
        </p:txBody>
      </p:sp>
      <p:sp>
        <p:nvSpPr>
          <p:cNvPr id="8" name="Content Placeholder 2">
            <a:extLst>
              <a:ext uri="{FF2B5EF4-FFF2-40B4-BE49-F238E27FC236}">
                <a16:creationId xmlns:a16="http://schemas.microsoft.com/office/drawing/2014/main" id="{FA7A92DC-F29B-4453-E7C3-64A190B73151}"/>
              </a:ext>
            </a:extLst>
          </p:cNvPr>
          <p:cNvSpPr txBox="1">
            <a:spLocks noGrp="1"/>
          </p:cNvSpPr>
          <p:nvPr>
            <p:ph idx="1"/>
          </p:nvPr>
        </p:nvSpPr>
        <p:spPr>
          <a:xfrm>
            <a:off x="200022" y="176785"/>
            <a:ext cx="9756601" cy="6587909"/>
          </a:xfrm>
        </p:spPr>
        <p:txBody>
          <a:bodyPr>
            <a:normAutofit fontScale="25000" lnSpcReduction="20000"/>
          </a:bodyPr>
          <a:lstStyle/>
          <a:p>
            <a:pPr marL="0" lvl="0" indent="0">
              <a:buNone/>
            </a:pPr>
            <a:endParaRPr lang="en-US" sz="21600" b="1" dirty="0">
              <a:solidFill>
                <a:srgbClr val="0070C0"/>
              </a:solidFill>
              <a:latin typeface="Century Gothic" pitchFamily="34"/>
              <a:ea typeface="Malgun Gothic" pitchFamily="34"/>
              <a:cs typeface="Times New Roman" pitchFamily="18"/>
            </a:endParaRPr>
          </a:p>
          <a:p>
            <a:pPr marL="0" lvl="0" indent="0">
              <a:buNone/>
            </a:pPr>
            <a:endParaRPr lang="en-US" sz="4000" b="1" dirty="0">
              <a:solidFill>
                <a:srgbClr val="0070C0"/>
              </a:solidFill>
              <a:latin typeface="Century Gothic" pitchFamily="34"/>
              <a:ea typeface="Malgun Gothic" pitchFamily="34"/>
              <a:cs typeface="Times New Roman" pitchFamily="18"/>
            </a:endParaRPr>
          </a:p>
          <a:p>
            <a:pPr marL="0" lvl="0" indent="0">
              <a:buNone/>
            </a:pPr>
            <a:r>
              <a:rPr lang="en-US" sz="21600" b="1" dirty="0">
                <a:solidFill>
                  <a:srgbClr val="0070C0"/>
                </a:solidFill>
                <a:latin typeface="Century Gothic" pitchFamily="34"/>
                <a:ea typeface="Malgun Gothic" pitchFamily="34"/>
                <a:cs typeface="Times New Roman" pitchFamily="18"/>
              </a:rPr>
              <a:t>“Manger Carols” Lani Smith</a:t>
            </a:r>
            <a:endParaRPr lang="en-US" sz="21600" b="1" dirty="0">
              <a:solidFill>
                <a:srgbClr val="00B050"/>
              </a:solidFill>
              <a:latin typeface="Century Gothic" pitchFamily="34"/>
              <a:ea typeface="Malgun Gothic" pitchFamily="34"/>
            </a:endParaRPr>
          </a:p>
          <a:p>
            <a:pPr marL="0" lvl="0" indent="0">
              <a:buNone/>
            </a:pPr>
            <a:endParaRPr lang="en-US" sz="21600" b="1" dirty="0">
              <a:solidFill>
                <a:srgbClr val="00B050"/>
              </a:solidFill>
              <a:latin typeface="Century Gothic" pitchFamily="34"/>
              <a:ea typeface="Malgun Gothic" pitchFamily="34"/>
            </a:endParaRPr>
          </a:p>
          <a:p>
            <a:pPr marL="0" lvl="0" indent="0">
              <a:buNone/>
            </a:pPr>
            <a:r>
              <a:rPr lang="en-US" sz="21600" b="1" dirty="0">
                <a:solidFill>
                  <a:srgbClr val="00B050"/>
                </a:solidFill>
                <a:latin typeface="Century Gothic" pitchFamily="34"/>
                <a:ea typeface="Malgun Gothic" pitchFamily="34"/>
              </a:rPr>
              <a:t>Piano/Organ Duet: Pam Wilson and Pam Johnson</a:t>
            </a:r>
            <a:endParaRPr lang="en-US" sz="21600" b="1" dirty="0">
              <a:latin typeface="Century Gothic" pitchFamily="34"/>
            </a:endParaRPr>
          </a:p>
          <a:p>
            <a:pPr marL="0" lvl="0" indent="0">
              <a:buNone/>
            </a:pPr>
            <a:endParaRPr lang="en-US" sz="21600" b="1" dirty="0">
              <a:latin typeface="Century Gothic" pitchFamily="34"/>
            </a:endParaRPr>
          </a:p>
          <a:p>
            <a:pPr marL="0" lvl="0" indent="0">
              <a:buNone/>
            </a:pPr>
            <a:r>
              <a:rPr lang="en-US" sz="21600" b="1" dirty="0">
                <a:latin typeface="Century Gothic" pitchFamily="34"/>
              </a:rPr>
              <a:t>Lighting of the Christ Candles-Joanne Corley</a:t>
            </a:r>
            <a:endParaRPr lang="en-US" sz="7700" b="1" dirty="0">
              <a:latin typeface="Century Gothic" pitchFamily="34"/>
            </a:endParaRPr>
          </a:p>
          <a:p>
            <a:pPr marL="0" lvl="0" indent="0">
              <a:buNone/>
            </a:pPr>
            <a:endParaRPr lang="en-US" sz="4400" b="1" dirty="0">
              <a:solidFill>
                <a:srgbClr val="00B050"/>
              </a:solidFill>
              <a:latin typeface="Century Gothic" pitchFamily="34"/>
            </a:endParaRPr>
          </a:p>
          <a:p>
            <a:pPr marL="0" lvl="0" indent="0">
              <a:buNone/>
            </a:pPr>
            <a:br>
              <a:rPr lang="en-US" sz="4400" b="1" dirty="0">
                <a:latin typeface="Century Gothic" pitchFamily="34"/>
              </a:rPr>
            </a:br>
            <a:endParaRPr lang="en-US" sz="4400" b="1" dirty="0">
              <a:solidFill>
                <a:srgbClr val="00B050"/>
              </a:solidFill>
              <a:latin typeface="Century Gothic" pitchFamily="34"/>
              <a:ea typeface="Malgun Gothic" pitchFamily="34"/>
            </a:endParaRPr>
          </a:p>
          <a:p>
            <a:pPr marL="0" lvl="0" indent="0">
              <a:buNone/>
            </a:pPr>
            <a:endParaRPr lang="en-US" sz="1700" b="1" dirty="0">
              <a:latin typeface="Goudy Old Style" pitchFamily="18"/>
            </a:endParaRPr>
          </a:p>
        </p:txBody>
      </p:sp>
      <p:sp>
        <p:nvSpPr>
          <p:cNvPr id="7" name="Rectangle 17">
            <a:extLst>
              <a:ext uri="{FF2B5EF4-FFF2-40B4-BE49-F238E27FC236}">
                <a16:creationId xmlns:a16="http://schemas.microsoft.com/office/drawing/2014/main" id="{A2FE119E-282C-D2F6-D7DA-9BDD0BF6F6C4}"/>
              </a:ext>
            </a:extLst>
          </p:cNvPr>
          <p:cNvSpPr>
            <a:spLocks noMove="1" noResize="1"/>
          </p:cNvSpPr>
          <p:nvPr/>
        </p:nvSpPr>
        <p:spPr>
          <a:xfrm>
            <a:off x="428240" y="2443477"/>
            <a:ext cx="3300984" cy="9144"/>
          </a:xfrm>
          <a:prstGeom prst="rect">
            <a:avLst/>
          </a:prstGeom>
          <a:solidFill>
            <a:srgbClr val="D5D5D5"/>
          </a:solidFill>
          <a:ln w="3172" cap="flat">
            <a:solidFill>
              <a:srgbClr val="D5D5D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9" name="Picture 5" descr="A candle with a star on top&#10;&#10;Description automatically generated with low confidence">
            <a:extLst>
              <a:ext uri="{FF2B5EF4-FFF2-40B4-BE49-F238E27FC236}">
                <a16:creationId xmlns:a16="http://schemas.microsoft.com/office/drawing/2014/main" id="{7C439307-C781-648E-8C2B-B062C7936639}"/>
              </a:ext>
            </a:extLst>
          </p:cNvPr>
          <p:cNvPicPr>
            <a:picLocks noChangeAspect="1"/>
          </p:cNvPicPr>
          <p:nvPr/>
        </p:nvPicPr>
        <p:blipFill>
          <a:blip r:embed="rId3"/>
          <a:stretch>
            <a:fillRect/>
          </a:stretch>
        </p:blipFill>
        <p:spPr>
          <a:xfrm>
            <a:off x="8864629" y="2558711"/>
            <a:ext cx="2721298" cy="3566881"/>
          </a:xfrm>
          <a:prstGeom prst="rect">
            <a:avLst/>
          </a:prstGeom>
          <a:noFill/>
          <a:ln cap="flat">
            <a:noFill/>
          </a:ln>
        </p:spPr>
      </p:pic>
    </p:spTree>
    <p:extLst>
      <p:ext uri="{BB962C8B-B14F-4D97-AF65-F5344CB8AC3E}">
        <p14:creationId xmlns:p14="http://schemas.microsoft.com/office/powerpoint/2010/main" val="4140745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0513D463-4ACE-D64A-BCEE-DCE2F0DA0AF9}"/>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pic>
        <p:nvPicPr>
          <p:cNvPr id="3" name="Picture 3" descr="A picture containing food&#10;&#10;Description automatically generated">
            <a:extLst>
              <a:ext uri="{FF2B5EF4-FFF2-40B4-BE49-F238E27FC236}">
                <a16:creationId xmlns:a16="http://schemas.microsoft.com/office/drawing/2014/main" id="{48E828C3-2E79-6EDF-6925-F4D7CE3BD43C}"/>
              </a:ext>
            </a:extLst>
          </p:cNvPr>
          <p:cNvPicPr>
            <a:picLocks noChangeAspect="1"/>
          </p:cNvPicPr>
          <p:nvPr/>
        </p:nvPicPr>
        <p:blipFill>
          <a:blip r:embed="rId3">
            <a:alphaModFix/>
          </a:blip>
          <a:srcRect t="53275" r="3" b="8787"/>
          <a:stretch>
            <a:fillRect/>
          </a:stretch>
        </p:blipFill>
        <p:spPr>
          <a:xfrm>
            <a:off x="10592062" y="4556418"/>
            <a:ext cx="1465390" cy="1463040"/>
          </a:xfrm>
          <a:prstGeom prst="rect">
            <a:avLst/>
          </a:prstGeom>
          <a:noFill/>
          <a:ln cap="flat">
            <a:noFill/>
          </a:ln>
        </p:spPr>
      </p:pic>
      <p:sp>
        <p:nvSpPr>
          <p:cNvPr id="4" name="Content Placeholder 2">
            <a:extLst>
              <a:ext uri="{FF2B5EF4-FFF2-40B4-BE49-F238E27FC236}">
                <a16:creationId xmlns:a16="http://schemas.microsoft.com/office/drawing/2014/main" id="{2BA7BE61-37C9-9A14-6FEC-1EE516BBFF5C}"/>
              </a:ext>
            </a:extLst>
          </p:cNvPr>
          <p:cNvSpPr txBox="1"/>
          <p:nvPr/>
        </p:nvSpPr>
        <p:spPr>
          <a:xfrm>
            <a:off x="134552" y="45378"/>
            <a:ext cx="12057448" cy="6812622"/>
          </a:xfrm>
          <a:prstGeom prst="rect">
            <a:avLst/>
          </a:prstGeom>
          <a:noFill/>
          <a:ln cap="flat">
            <a:noFill/>
          </a:ln>
        </p:spPr>
        <p:txBody>
          <a:bodyPr vert="horz" wrap="square" lIns="91440" tIns="45720" rIns="91440" bIns="45720" anchor="t" anchorCtr="0" compatLnSpc="1">
            <a:noAutofit/>
          </a:bodyPr>
          <a:lstStyle/>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5400" b="1" u="sng" kern="0" dirty="0">
                <a:solidFill>
                  <a:srgbClr val="FFFF00"/>
                </a:solidFill>
                <a:latin typeface="Century Gothic" pitchFamily="34"/>
              </a:rPr>
              <a:t>Scripture Lesson-Luke 1:26-38</a:t>
            </a:r>
            <a:endParaRPr lang="en-US" sz="5400" b="1" kern="0" dirty="0">
              <a:solidFill>
                <a:srgbClr val="FFFF00"/>
              </a:solidFill>
              <a:latin typeface="Century Gothic" pitchFamily="34"/>
            </a:endParaRPr>
          </a:p>
          <a:p>
            <a:pPr algn="ctr"/>
            <a:r>
              <a:rPr lang="en-US" sz="5400" b="1" kern="0" dirty="0">
                <a:solidFill>
                  <a:srgbClr val="FFFF00"/>
                </a:solidFill>
                <a:latin typeface="Century Gothic" pitchFamily="34"/>
              </a:rPr>
              <a:t>The Birth of Jesus </a:t>
            </a:r>
            <a:r>
              <a:rPr lang="en-US" sz="5400" b="1" kern="0" dirty="0" err="1">
                <a:solidFill>
                  <a:srgbClr val="FFFF00"/>
                </a:solidFill>
                <a:latin typeface="Century Gothic" pitchFamily="34"/>
              </a:rPr>
              <a:t>Fortold</a:t>
            </a:r>
            <a:endParaRPr lang="en-US" sz="5400" b="1" kern="0" dirty="0">
              <a:solidFill>
                <a:srgbClr val="FFFF00"/>
              </a:solidFill>
              <a:latin typeface="Century Gothic" pitchFamily="34"/>
            </a:endParaRPr>
          </a:p>
          <a:p>
            <a:pPr algn="l"/>
            <a:r>
              <a:rPr lang="en-US" sz="5400" b="1" i="0" dirty="0">
                <a:solidFill>
                  <a:srgbClr val="FFFF00"/>
                </a:solidFill>
                <a:effectLst/>
                <a:latin typeface="ui-sans-serif"/>
              </a:rPr>
              <a:t>26  In the sixth month of Elizabeth’s pregnancy, God sent the angel Gabriel to Nazareth, a town in Galilee, 27  to a virgin pledged to be married to a many named Joseph, a descendant of David.  The virgin’s name was Mary.  28  The angel went to her an said “greetings, you who are highly favored!  The Lord is with you.” </a:t>
            </a:r>
            <a:endParaRPr lang="en-US" sz="5400" b="1" kern="0" dirty="0">
              <a:solidFill>
                <a:srgbClr val="FFFF00"/>
              </a:solidFill>
              <a:latin typeface="Century Gothic" pitchFamily="3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0513D463-4ACE-D64A-BCEE-DCE2F0DA0AF9}"/>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pic>
        <p:nvPicPr>
          <p:cNvPr id="3" name="Picture 3" descr="A picture containing food&#10;&#10;Description automatically generated">
            <a:extLst>
              <a:ext uri="{FF2B5EF4-FFF2-40B4-BE49-F238E27FC236}">
                <a16:creationId xmlns:a16="http://schemas.microsoft.com/office/drawing/2014/main" id="{48E828C3-2E79-6EDF-6925-F4D7CE3BD43C}"/>
              </a:ext>
            </a:extLst>
          </p:cNvPr>
          <p:cNvPicPr>
            <a:picLocks noChangeAspect="1"/>
          </p:cNvPicPr>
          <p:nvPr/>
        </p:nvPicPr>
        <p:blipFill>
          <a:blip r:embed="rId3">
            <a:alphaModFix/>
          </a:blip>
          <a:srcRect t="53275" r="3" b="8787"/>
          <a:stretch>
            <a:fillRect/>
          </a:stretch>
        </p:blipFill>
        <p:spPr>
          <a:xfrm>
            <a:off x="10592062" y="4556418"/>
            <a:ext cx="1465390" cy="1463040"/>
          </a:xfrm>
          <a:prstGeom prst="rect">
            <a:avLst/>
          </a:prstGeom>
          <a:noFill/>
          <a:ln cap="flat">
            <a:noFill/>
          </a:ln>
        </p:spPr>
      </p:pic>
      <p:sp>
        <p:nvSpPr>
          <p:cNvPr id="4" name="Content Placeholder 2">
            <a:extLst>
              <a:ext uri="{FF2B5EF4-FFF2-40B4-BE49-F238E27FC236}">
                <a16:creationId xmlns:a16="http://schemas.microsoft.com/office/drawing/2014/main" id="{2BA7BE61-37C9-9A14-6FEC-1EE516BBFF5C}"/>
              </a:ext>
            </a:extLst>
          </p:cNvPr>
          <p:cNvSpPr txBox="1"/>
          <p:nvPr/>
        </p:nvSpPr>
        <p:spPr>
          <a:xfrm>
            <a:off x="134552" y="45378"/>
            <a:ext cx="12057448" cy="6812622"/>
          </a:xfrm>
          <a:prstGeom prst="rect">
            <a:avLst/>
          </a:prstGeom>
          <a:noFill/>
          <a:ln cap="flat">
            <a:noFill/>
          </a:ln>
        </p:spPr>
        <p:txBody>
          <a:bodyPr vert="horz" wrap="square" lIns="91440" tIns="45720" rIns="91440" bIns="45720" anchor="t" anchorCtr="0" compatLnSpc="1">
            <a:noAutofit/>
          </a:bodyPr>
          <a:lstStyle/>
          <a:p>
            <a:pPr marR="0" lvl="0" defTabSz="914400" rtl="0" fontAlgn="auto" hangingPunct="1">
              <a:lnSpc>
                <a:spcPct val="90000"/>
              </a:lnSpc>
              <a:spcBef>
                <a:spcPts val="1000"/>
              </a:spcBef>
              <a:spcAft>
                <a:spcPts val="0"/>
              </a:spcAft>
              <a:tabLst/>
              <a:defRPr sz="1800" b="0" i="0" u="none" strike="noStrike" kern="0" cap="none" spc="0" baseline="0">
                <a:solidFill>
                  <a:srgbClr val="000000"/>
                </a:solidFill>
                <a:uFillTx/>
              </a:defRPr>
            </a:pPr>
            <a:r>
              <a:rPr lang="en-US" sz="5400" b="1" i="0" dirty="0">
                <a:solidFill>
                  <a:srgbClr val="FFFF00"/>
                </a:solidFill>
                <a:effectLst/>
                <a:latin typeface="ui-sans-serif"/>
              </a:rPr>
              <a:t>27 to a virgin pledged to be married to a man named Joseph, a descendant of David.  The virgin’s name was Mary.  28  The angel went to her an said “greetings, you who are highly favored!  The Lord is with you.” 29 Mary was greatly troubled at his words and wondered what </a:t>
            </a:r>
          </a:p>
          <a:p>
            <a:pPr marR="0" lvl="0" defTabSz="914400" rtl="0" fontAlgn="auto" hangingPunct="1">
              <a:lnSpc>
                <a:spcPct val="90000"/>
              </a:lnSpc>
              <a:spcBef>
                <a:spcPts val="1000"/>
              </a:spcBef>
              <a:spcAft>
                <a:spcPts val="0"/>
              </a:spcAft>
              <a:tabLst/>
              <a:defRPr sz="1800" b="0" i="0" u="none" strike="noStrike" kern="0" cap="none" spc="0" baseline="0">
                <a:solidFill>
                  <a:srgbClr val="000000"/>
                </a:solidFill>
                <a:uFillTx/>
              </a:defRPr>
            </a:pPr>
            <a:r>
              <a:rPr lang="en-US" sz="5400" b="1" i="0" dirty="0">
                <a:solidFill>
                  <a:srgbClr val="FFFF00"/>
                </a:solidFill>
                <a:effectLst/>
                <a:latin typeface="ui-sans-serif"/>
              </a:rPr>
              <a:t>kind</a:t>
            </a:r>
            <a:r>
              <a:rPr lang="en-US" sz="5400" b="1" kern="0" dirty="0">
                <a:solidFill>
                  <a:srgbClr val="FFFF00"/>
                </a:solidFill>
                <a:latin typeface="ui-sans-serif"/>
              </a:rPr>
              <a:t> of greeting this might be.</a:t>
            </a:r>
            <a:endParaRPr lang="en-US" sz="5400" b="1" kern="0" dirty="0">
              <a:solidFill>
                <a:srgbClr val="FFFF00"/>
              </a:solidFill>
              <a:latin typeface="Century Gothic" pitchFamily="34"/>
            </a:endParaRPr>
          </a:p>
        </p:txBody>
      </p:sp>
    </p:spTree>
    <p:extLst>
      <p:ext uri="{BB962C8B-B14F-4D97-AF65-F5344CB8AC3E}">
        <p14:creationId xmlns:p14="http://schemas.microsoft.com/office/powerpoint/2010/main" val="2740446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0513D463-4ACE-D64A-BCEE-DCE2F0DA0AF9}"/>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pic>
        <p:nvPicPr>
          <p:cNvPr id="3" name="Picture 3" descr="A picture containing food&#10;&#10;Description automatically generated">
            <a:extLst>
              <a:ext uri="{FF2B5EF4-FFF2-40B4-BE49-F238E27FC236}">
                <a16:creationId xmlns:a16="http://schemas.microsoft.com/office/drawing/2014/main" id="{48E828C3-2E79-6EDF-6925-F4D7CE3BD43C}"/>
              </a:ext>
            </a:extLst>
          </p:cNvPr>
          <p:cNvPicPr>
            <a:picLocks noChangeAspect="1"/>
          </p:cNvPicPr>
          <p:nvPr/>
        </p:nvPicPr>
        <p:blipFill>
          <a:blip r:embed="rId3">
            <a:alphaModFix/>
          </a:blip>
          <a:srcRect t="53275" r="3" b="8787"/>
          <a:stretch>
            <a:fillRect/>
          </a:stretch>
        </p:blipFill>
        <p:spPr>
          <a:xfrm>
            <a:off x="10592062" y="4556418"/>
            <a:ext cx="1465390" cy="1463040"/>
          </a:xfrm>
          <a:prstGeom prst="rect">
            <a:avLst/>
          </a:prstGeom>
          <a:noFill/>
          <a:ln cap="flat">
            <a:noFill/>
          </a:ln>
        </p:spPr>
      </p:pic>
      <p:sp>
        <p:nvSpPr>
          <p:cNvPr id="4" name="Content Placeholder 2">
            <a:extLst>
              <a:ext uri="{FF2B5EF4-FFF2-40B4-BE49-F238E27FC236}">
                <a16:creationId xmlns:a16="http://schemas.microsoft.com/office/drawing/2014/main" id="{2BA7BE61-37C9-9A14-6FEC-1EE516BBFF5C}"/>
              </a:ext>
            </a:extLst>
          </p:cNvPr>
          <p:cNvSpPr txBox="1"/>
          <p:nvPr/>
        </p:nvSpPr>
        <p:spPr>
          <a:xfrm>
            <a:off x="134552" y="45378"/>
            <a:ext cx="12057448" cy="6812622"/>
          </a:xfrm>
          <a:prstGeom prst="rect">
            <a:avLst/>
          </a:prstGeom>
          <a:noFill/>
          <a:ln cap="flat">
            <a:noFill/>
          </a:ln>
        </p:spPr>
        <p:txBody>
          <a:bodyPr vert="horz" wrap="square" lIns="91440" tIns="45720" rIns="91440" bIns="45720" anchor="t" anchorCtr="0" compatLnSpc="1">
            <a:noAutofit/>
          </a:bodyPr>
          <a:lstStyle/>
          <a:p>
            <a:pPr marR="0" lvl="0" defTabSz="914400" rtl="0" fontAlgn="auto" hangingPunct="1">
              <a:lnSpc>
                <a:spcPct val="90000"/>
              </a:lnSpc>
              <a:spcBef>
                <a:spcPts val="1000"/>
              </a:spcBef>
              <a:spcAft>
                <a:spcPts val="0"/>
              </a:spcAft>
              <a:tabLst/>
              <a:defRPr sz="1800" b="0" i="0" u="none" strike="noStrike" kern="0" cap="none" spc="0" baseline="0">
                <a:solidFill>
                  <a:srgbClr val="000000"/>
                </a:solidFill>
                <a:uFillTx/>
              </a:defRPr>
            </a:pPr>
            <a:r>
              <a:rPr lang="en-US" sz="5400" b="1" dirty="0">
                <a:solidFill>
                  <a:srgbClr val="FFFF00"/>
                </a:solidFill>
                <a:latin typeface="ui-sans-serif"/>
              </a:rPr>
              <a:t>30  But  the angel said to her,  “Do not be afraid, Mary; you have found favor with God.  31  You will conceive and give birth to a son, and you are to call him Jesus.  32  He will be great and will be called the Son of the Most High.  The Lord God will give him the throne of his father </a:t>
            </a:r>
          </a:p>
          <a:p>
            <a:pPr marR="0" lvl="0" defTabSz="914400" rtl="0" fontAlgn="auto" hangingPunct="1">
              <a:lnSpc>
                <a:spcPct val="90000"/>
              </a:lnSpc>
              <a:spcBef>
                <a:spcPts val="1000"/>
              </a:spcBef>
              <a:spcAft>
                <a:spcPts val="0"/>
              </a:spcAft>
              <a:tabLst/>
              <a:defRPr sz="1800" b="0" i="0" u="none" strike="noStrike" kern="0" cap="none" spc="0" baseline="0">
                <a:solidFill>
                  <a:srgbClr val="000000"/>
                </a:solidFill>
                <a:uFillTx/>
              </a:defRPr>
            </a:pPr>
            <a:r>
              <a:rPr lang="en-US" sz="5400" b="1" dirty="0">
                <a:solidFill>
                  <a:srgbClr val="FFFF00"/>
                </a:solidFill>
                <a:latin typeface="ui-sans-serif"/>
              </a:rPr>
              <a:t>David.</a:t>
            </a:r>
            <a:endParaRPr lang="en-US" sz="5400" b="1" kern="0" dirty="0">
              <a:solidFill>
                <a:srgbClr val="FFFF00"/>
              </a:solidFill>
              <a:latin typeface="Century Gothic" pitchFamily="34"/>
            </a:endParaRPr>
          </a:p>
        </p:txBody>
      </p:sp>
    </p:spTree>
    <p:extLst>
      <p:ext uri="{BB962C8B-B14F-4D97-AF65-F5344CB8AC3E}">
        <p14:creationId xmlns:p14="http://schemas.microsoft.com/office/powerpoint/2010/main" val="915610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0513D463-4ACE-D64A-BCEE-DCE2F0DA0AF9}"/>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pic>
        <p:nvPicPr>
          <p:cNvPr id="3" name="Picture 3" descr="A picture containing food&#10;&#10;Description automatically generated">
            <a:extLst>
              <a:ext uri="{FF2B5EF4-FFF2-40B4-BE49-F238E27FC236}">
                <a16:creationId xmlns:a16="http://schemas.microsoft.com/office/drawing/2014/main" id="{48E828C3-2E79-6EDF-6925-F4D7CE3BD43C}"/>
              </a:ext>
            </a:extLst>
          </p:cNvPr>
          <p:cNvPicPr>
            <a:picLocks noChangeAspect="1"/>
          </p:cNvPicPr>
          <p:nvPr/>
        </p:nvPicPr>
        <p:blipFill>
          <a:blip r:embed="rId3">
            <a:alphaModFix/>
          </a:blip>
          <a:srcRect t="53275" r="3" b="8787"/>
          <a:stretch>
            <a:fillRect/>
          </a:stretch>
        </p:blipFill>
        <p:spPr>
          <a:xfrm>
            <a:off x="10592062" y="4556418"/>
            <a:ext cx="1465390" cy="1463040"/>
          </a:xfrm>
          <a:prstGeom prst="rect">
            <a:avLst/>
          </a:prstGeom>
          <a:noFill/>
          <a:ln cap="flat">
            <a:noFill/>
          </a:ln>
        </p:spPr>
      </p:pic>
      <p:sp>
        <p:nvSpPr>
          <p:cNvPr id="4" name="Content Placeholder 2">
            <a:extLst>
              <a:ext uri="{FF2B5EF4-FFF2-40B4-BE49-F238E27FC236}">
                <a16:creationId xmlns:a16="http://schemas.microsoft.com/office/drawing/2014/main" id="{2BA7BE61-37C9-9A14-6FEC-1EE516BBFF5C}"/>
              </a:ext>
            </a:extLst>
          </p:cNvPr>
          <p:cNvSpPr txBox="1"/>
          <p:nvPr/>
        </p:nvSpPr>
        <p:spPr>
          <a:xfrm>
            <a:off x="134552" y="45378"/>
            <a:ext cx="12057448" cy="6812622"/>
          </a:xfrm>
          <a:prstGeom prst="rect">
            <a:avLst/>
          </a:prstGeom>
          <a:noFill/>
          <a:ln cap="flat">
            <a:noFill/>
          </a:ln>
        </p:spPr>
        <p:txBody>
          <a:bodyPr vert="horz" wrap="square" lIns="91440" tIns="45720" rIns="91440" bIns="45720" anchor="t" anchorCtr="0" compatLnSpc="1">
            <a:noAutofit/>
          </a:bodyPr>
          <a:lstStyle/>
          <a:p>
            <a:pPr marR="0" lvl="0" defTabSz="914400" rtl="0" fontAlgn="auto" hangingPunct="1">
              <a:lnSpc>
                <a:spcPct val="90000"/>
              </a:lnSpc>
              <a:spcBef>
                <a:spcPts val="1000"/>
              </a:spcBef>
              <a:spcAft>
                <a:spcPts val="0"/>
              </a:spcAft>
              <a:tabLst/>
              <a:defRPr sz="1800" b="0" i="0" u="none" strike="noStrike" kern="0" cap="none" spc="0" baseline="0">
                <a:solidFill>
                  <a:srgbClr val="000000"/>
                </a:solidFill>
                <a:uFillTx/>
              </a:defRPr>
            </a:pPr>
            <a:r>
              <a:rPr lang="en-US" sz="5400" b="1" dirty="0">
                <a:solidFill>
                  <a:srgbClr val="FFFF00"/>
                </a:solidFill>
                <a:latin typeface="ui-sans-serif"/>
              </a:rPr>
              <a:t>33  And he will reign over Jacob’s descendants forever; his kingdom will never end.”  34  “How will this be,” Mary asked the angel, “since I am a virgin?”</a:t>
            </a:r>
          </a:p>
          <a:p>
            <a:pPr marR="0" lvl="0" defTabSz="914400" rtl="0" fontAlgn="auto" hangingPunct="1">
              <a:lnSpc>
                <a:spcPct val="90000"/>
              </a:lnSpc>
              <a:spcBef>
                <a:spcPts val="1000"/>
              </a:spcBef>
              <a:spcAft>
                <a:spcPts val="0"/>
              </a:spcAft>
              <a:tabLst/>
              <a:defRPr sz="1800" b="0" i="0" u="none" strike="noStrike" kern="0" cap="none" spc="0" baseline="0">
                <a:solidFill>
                  <a:srgbClr val="000000"/>
                </a:solidFill>
                <a:uFillTx/>
              </a:defRPr>
            </a:pPr>
            <a:r>
              <a:rPr lang="en-US" sz="5400" b="1" dirty="0">
                <a:solidFill>
                  <a:srgbClr val="FFFF00"/>
                </a:solidFill>
                <a:latin typeface="ui-sans-serif"/>
              </a:rPr>
              <a:t>35  The angel answered, “The Holy Spirit will come on you, and the power of the Most High will overshadow you.  </a:t>
            </a:r>
          </a:p>
          <a:p>
            <a:pPr marR="0" lvl="0" defTabSz="914400" rtl="0" fontAlgn="auto" hangingPunct="1">
              <a:lnSpc>
                <a:spcPct val="90000"/>
              </a:lnSpc>
              <a:spcBef>
                <a:spcPts val="1000"/>
              </a:spcBef>
              <a:spcAft>
                <a:spcPts val="0"/>
              </a:spcAft>
              <a:tabLst/>
              <a:defRPr sz="1800" b="0" i="0" u="none" strike="noStrike" kern="0" cap="none" spc="0" baseline="0">
                <a:solidFill>
                  <a:srgbClr val="000000"/>
                </a:solidFill>
                <a:uFillTx/>
              </a:defRPr>
            </a:pPr>
            <a:r>
              <a:rPr lang="en-US" sz="5400" b="1" dirty="0">
                <a:solidFill>
                  <a:srgbClr val="FFFF00"/>
                </a:solidFill>
                <a:latin typeface="ui-sans-serif"/>
              </a:rPr>
              <a:t>36  So the holy one  to be born will be called the Son of God.  </a:t>
            </a:r>
          </a:p>
        </p:txBody>
      </p:sp>
    </p:spTree>
    <p:extLst>
      <p:ext uri="{BB962C8B-B14F-4D97-AF65-F5344CB8AC3E}">
        <p14:creationId xmlns:p14="http://schemas.microsoft.com/office/powerpoint/2010/main" val="1538079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0513D463-4ACE-D64A-BCEE-DCE2F0DA0AF9}"/>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pic>
        <p:nvPicPr>
          <p:cNvPr id="3" name="Picture 3" descr="A picture containing food&#10;&#10;Description automatically generated">
            <a:extLst>
              <a:ext uri="{FF2B5EF4-FFF2-40B4-BE49-F238E27FC236}">
                <a16:creationId xmlns:a16="http://schemas.microsoft.com/office/drawing/2014/main" id="{48E828C3-2E79-6EDF-6925-F4D7CE3BD43C}"/>
              </a:ext>
            </a:extLst>
          </p:cNvPr>
          <p:cNvPicPr>
            <a:picLocks noChangeAspect="1"/>
          </p:cNvPicPr>
          <p:nvPr/>
        </p:nvPicPr>
        <p:blipFill>
          <a:blip r:embed="rId3">
            <a:alphaModFix/>
          </a:blip>
          <a:srcRect t="53275" r="3" b="8787"/>
          <a:stretch>
            <a:fillRect/>
          </a:stretch>
        </p:blipFill>
        <p:spPr>
          <a:xfrm>
            <a:off x="10592062" y="4556418"/>
            <a:ext cx="1465390" cy="1463040"/>
          </a:xfrm>
          <a:prstGeom prst="rect">
            <a:avLst/>
          </a:prstGeom>
          <a:noFill/>
          <a:ln cap="flat">
            <a:noFill/>
          </a:ln>
        </p:spPr>
      </p:pic>
      <p:sp>
        <p:nvSpPr>
          <p:cNvPr id="4" name="Content Placeholder 2">
            <a:extLst>
              <a:ext uri="{FF2B5EF4-FFF2-40B4-BE49-F238E27FC236}">
                <a16:creationId xmlns:a16="http://schemas.microsoft.com/office/drawing/2014/main" id="{2BA7BE61-37C9-9A14-6FEC-1EE516BBFF5C}"/>
              </a:ext>
            </a:extLst>
          </p:cNvPr>
          <p:cNvSpPr txBox="1"/>
          <p:nvPr/>
        </p:nvSpPr>
        <p:spPr>
          <a:xfrm>
            <a:off x="134552" y="45378"/>
            <a:ext cx="12057448" cy="6812622"/>
          </a:xfrm>
          <a:prstGeom prst="rect">
            <a:avLst/>
          </a:prstGeom>
          <a:noFill/>
          <a:ln cap="flat">
            <a:noFill/>
          </a:ln>
        </p:spPr>
        <p:txBody>
          <a:bodyPr vert="horz" wrap="square" lIns="91440" tIns="45720" rIns="91440" bIns="45720" anchor="t" anchorCtr="0" compatLnSpc="1">
            <a:noAutofit/>
          </a:bodyPr>
          <a:lstStyle/>
          <a:p>
            <a:pPr marR="0" lvl="0" defTabSz="914400" rtl="0" fontAlgn="auto" hangingPunct="1">
              <a:lnSpc>
                <a:spcPct val="90000"/>
              </a:lnSpc>
              <a:spcBef>
                <a:spcPts val="1000"/>
              </a:spcBef>
              <a:spcAft>
                <a:spcPts val="0"/>
              </a:spcAft>
              <a:tabLst/>
              <a:defRPr sz="1800" b="0" i="0" u="none" strike="noStrike" kern="0" cap="none" spc="0" baseline="0">
                <a:solidFill>
                  <a:srgbClr val="000000"/>
                </a:solidFill>
                <a:uFillTx/>
              </a:defRPr>
            </a:pPr>
            <a:r>
              <a:rPr lang="en-US" sz="5400" b="1" dirty="0">
                <a:solidFill>
                  <a:srgbClr val="FFFF00"/>
                </a:solidFill>
                <a:latin typeface="ui-sans-serif"/>
              </a:rPr>
              <a:t>So the holy one  to be born will be called the Son of God.  36  Even Elizabeth your relative is going to have a child in her old age, and she </a:t>
            </a:r>
            <a:r>
              <a:rPr lang="en-US" sz="5400" b="1" dirty="0" err="1">
                <a:solidFill>
                  <a:srgbClr val="FFFF00"/>
                </a:solidFill>
                <a:latin typeface="ui-sans-serif"/>
              </a:rPr>
              <a:t>sho</a:t>
            </a:r>
            <a:r>
              <a:rPr lang="en-US" sz="5400" b="1" dirty="0">
                <a:solidFill>
                  <a:srgbClr val="FFFF00"/>
                </a:solidFill>
                <a:latin typeface="ui-sans-serif"/>
              </a:rPr>
              <a:t> was said to be unable to conceive is in her sixth month.  37  For no word from God will ever fail.”</a:t>
            </a:r>
          </a:p>
        </p:txBody>
      </p:sp>
    </p:spTree>
    <p:extLst>
      <p:ext uri="{BB962C8B-B14F-4D97-AF65-F5344CB8AC3E}">
        <p14:creationId xmlns:p14="http://schemas.microsoft.com/office/powerpoint/2010/main" val="3904930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0513D463-4ACE-D64A-BCEE-DCE2F0DA0AF9}"/>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pic>
        <p:nvPicPr>
          <p:cNvPr id="3" name="Picture 3" descr="A picture containing food&#10;&#10;Description automatically generated">
            <a:extLst>
              <a:ext uri="{FF2B5EF4-FFF2-40B4-BE49-F238E27FC236}">
                <a16:creationId xmlns:a16="http://schemas.microsoft.com/office/drawing/2014/main" id="{48E828C3-2E79-6EDF-6925-F4D7CE3BD43C}"/>
              </a:ext>
            </a:extLst>
          </p:cNvPr>
          <p:cNvPicPr>
            <a:picLocks noChangeAspect="1"/>
          </p:cNvPicPr>
          <p:nvPr/>
        </p:nvPicPr>
        <p:blipFill>
          <a:blip r:embed="rId3">
            <a:alphaModFix/>
          </a:blip>
          <a:srcRect t="53275" r="3" b="8787"/>
          <a:stretch>
            <a:fillRect/>
          </a:stretch>
        </p:blipFill>
        <p:spPr>
          <a:xfrm>
            <a:off x="10592062" y="4556418"/>
            <a:ext cx="1465390" cy="1463040"/>
          </a:xfrm>
          <a:prstGeom prst="rect">
            <a:avLst/>
          </a:prstGeom>
          <a:noFill/>
          <a:ln cap="flat">
            <a:noFill/>
          </a:ln>
        </p:spPr>
      </p:pic>
      <p:sp>
        <p:nvSpPr>
          <p:cNvPr id="4" name="Content Placeholder 2">
            <a:extLst>
              <a:ext uri="{FF2B5EF4-FFF2-40B4-BE49-F238E27FC236}">
                <a16:creationId xmlns:a16="http://schemas.microsoft.com/office/drawing/2014/main" id="{2BA7BE61-37C9-9A14-6FEC-1EE516BBFF5C}"/>
              </a:ext>
            </a:extLst>
          </p:cNvPr>
          <p:cNvSpPr txBox="1"/>
          <p:nvPr/>
        </p:nvSpPr>
        <p:spPr>
          <a:xfrm>
            <a:off x="134552" y="45378"/>
            <a:ext cx="12057448" cy="6812622"/>
          </a:xfrm>
          <a:prstGeom prst="rect">
            <a:avLst/>
          </a:prstGeom>
          <a:noFill/>
          <a:ln cap="flat">
            <a:noFill/>
          </a:ln>
        </p:spPr>
        <p:txBody>
          <a:bodyPr vert="horz" wrap="square" lIns="91440" tIns="45720" rIns="91440" bIns="45720" anchor="t" anchorCtr="0" compatLnSpc="1">
            <a:noAutofit/>
          </a:bodyPr>
          <a:lstStyle/>
          <a:p>
            <a:pPr marR="0" lvl="0" defTabSz="914400" rtl="0" fontAlgn="auto" hangingPunct="1">
              <a:lnSpc>
                <a:spcPct val="90000"/>
              </a:lnSpc>
              <a:spcBef>
                <a:spcPts val="1000"/>
              </a:spcBef>
              <a:spcAft>
                <a:spcPts val="0"/>
              </a:spcAft>
              <a:tabLst/>
              <a:defRPr sz="1800" b="0" i="0" u="none" strike="noStrike" kern="0" cap="none" spc="0" baseline="0">
                <a:solidFill>
                  <a:srgbClr val="000000"/>
                </a:solidFill>
                <a:uFillTx/>
              </a:defRPr>
            </a:pPr>
            <a:r>
              <a:rPr lang="en-US" sz="5400" b="1" dirty="0">
                <a:solidFill>
                  <a:srgbClr val="FFFF00"/>
                </a:solidFill>
                <a:latin typeface="ui-sans-serif"/>
              </a:rPr>
              <a:t>38  “I am the Lord’s servant,”  Mary answered. “May your word to me be fulfilled.”  Then the angel left her.</a:t>
            </a:r>
          </a:p>
        </p:txBody>
      </p:sp>
    </p:spTree>
    <p:extLst>
      <p:ext uri="{BB962C8B-B14F-4D97-AF65-F5344CB8AC3E}">
        <p14:creationId xmlns:p14="http://schemas.microsoft.com/office/powerpoint/2010/main" val="2958407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extLst>
              <a:ext uri="{FF2B5EF4-FFF2-40B4-BE49-F238E27FC236}">
                <a16:creationId xmlns:a16="http://schemas.microsoft.com/office/drawing/2014/main" id="{7C525E11-20BD-DF51-B4BB-3687D652A288}"/>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FFFFFF"/>
                </a:solidFill>
                <a:uFillTx/>
                <a:latin typeface="Calibri"/>
              </a:rPr>
              <a:t>,</a:t>
            </a:r>
          </a:p>
        </p:txBody>
      </p:sp>
      <p:sp>
        <p:nvSpPr>
          <p:cNvPr id="3" name="Title 3">
            <a:extLst>
              <a:ext uri="{FF2B5EF4-FFF2-40B4-BE49-F238E27FC236}">
                <a16:creationId xmlns:a16="http://schemas.microsoft.com/office/drawing/2014/main" id="{2D434C74-A5F2-3C7A-AD10-643041CBF740}"/>
              </a:ext>
            </a:extLst>
          </p:cNvPr>
          <p:cNvSpPr txBox="1">
            <a:spLocks noGrp="1"/>
          </p:cNvSpPr>
          <p:nvPr>
            <p:ph type="title"/>
          </p:nvPr>
        </p:nvSpPr>
        <p:spPr>
          <a:xfrm>
            <a:off x="612648" y="1078992"/>
            <a:ext cx="6268769" cy="1536192"/>
          </a:xfrm>
        </p:spPr>
        <p:txBody>
          <a:bodyPr anchor="b"/>
          <a:lstStyle/>
          <a:p>
            <a:pPr lvl="0"/>
            <a:r>
              <a:rPr lang="en-US" sz="6000" b="1" dirty="0">
                <a:latin typeface="Century Gothic" pitchFamily="34"/>
              </a:rPr>
              <a:t>SERMON</a:t>
            </a:r>
          </a:p>
        </p:txBody>
      </p:sp>
      <p:sp>
        <p:nvSpPr>
          <p:cNvPr id="7" name="Content Placeholder 4">
            <a:extLst>
              <a:ext uri="{FF2B5EF4-FFF2-40B4-BE49-F238E27FC236}">
                <a16:creationId xmlns:a16="http://schemas.microsoft.com/office/drawing/2014/main" id="{F018303C-227A-0F6C-0461-D6C1336A39D4}"/>
              </a:ext>
            </a:extLst>
          </p:cNvPr>
          <p:cNvSpPr txBox="1">
            <a:spLocks noGrp="1"/>
          </p:cNvSpPr>
          <p:nvPr>
            <p:ph idx="1"/>
          </p:nvPr>
        </p:nvSpPr>
        <p:spPr>
          <a:xfrm>
            <a:off x="320515" y="3992454"/>
            <a:ext cx="11309510" cy="2210562"/>
          </a:xfrm>
        </p:spPr>
        <p:txBody>
          <a:bodyPr>
            <a:normAutofit fontScale="92500"/>
          </a:bodyPr>
          <a:lstStyle/>
          <a:p>
            <a:pPr marL="0" lvl="0" indent="0">
              <a:buNone/>
            </a:pPr>
            <a:endParaRPr lang="en-US" sz="2200" b="1" dirty="0">
              <a:ea typeface="Malgun Gothic" pitchFamily="34"/>
              <a:cs typeface="Times New Roman" pitchFamily="18"/>
            </a:endParaRPr>
          </a:p>
          <a:p>
            <a:pPr marL="0" lvl="0" indent="0">
              <a:buNone/>
            </a:pPr>
            <a:r>
              <a:rPr lang="en-US" sz="5400" b="1" dirty="0">
                <a:solidFill>
                  <a:schemeClr val="tx1"/>
                </a:solidFill>
                <a:latin typeface="Century Gothic" pitchFamily="34"/>
                <a:ea typeface="Malgun Gothic" pitchFamily="34"/>
                <a:cs typeface="Times New Roman" pitchFamily="18"/>
              </a:rPr>
              <a:t>“The  Fine Art of the Double-Take”</a:t>
            </a:r>
          </a:p>
          <a:p>
            <a:pPr marL="0" lvl="0" indent="0">
              <a:buNone/>
            </a:pPr>
            <a:r>
              <a:rPr lang="en-US" sz="5400" b="1" dirty="0">
                <a:solidFill>
                  <a:schemeClr val="tx1"/>
                </a:solidFill>
                <a:latin typeface="Century Gothic" pitchFamily="34"/>
                <a:ea typeface="Malgun Gothic" pitchFamily="34"/>
                <a:cs typeface="Times New Roman" pitchFamily="18"/>
              </a:rPr>
              <a:t>    Rev. John Bright</a:t>
            </a:r>
          </a:p>
        </p:txBody>
      </p:sp>
      <p:sp>
        <p:nvSpPr>
          <p:cNvPr id="5" name="Rectangle 25">
            <a:extLst>
              <a:ext uri="{FF2B5EF4-FFF2-40B4-BE49-F238E27FC236}">
                <a16:creationId xmlns:a16="http://schemas.microsoft.com/office/drawing/2014/main" id="{D3C0E915-AFD6-CEE7-14C1-438A1E1CEFBD}"/>
              </a:ext>
            </a:extLst>
          </p:cNvPr>
          <p:cNvSpPr>
            <a:spLocks noMove="1" noResize="1"/>
          </p:cNvSpPr>
          <p:nvPr/>
        </p:nvSpPr>
        <p:spPr>
          <a:xfrm>
            <a:off x="618509" y="2935544"/>
            <a:ext cx="621792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098" name="Picture 2" descr="Jesus is Coming Back-Part 2 - Focal Point Ministries">
            <a:extLst>
              <a:ext uri="{FF2B5EF4-FFF2-40B4-BE49-F238E27FC236}">
                <a16:creationId xmlns:a16="http://schemas.microsoft.com/office/drawing/2014/main" id="{6848C766-2EE4-E9E4-6553-53D21ED57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400" y="391886"/>
            <a:ext cx="3692979" cy="36005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AA334F34-8A31-4D8C-A0FC-2088AD01C5A5}"/>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Freeform: Shape 16">
            <a:extLst>
              <a:ext uri="{FF2B5EF4-FFF2-40B4-BE49-F238E27FC236}">
                <a16:creationId xmlns:a16="http://schemas.microsoft.com/office/drawing/2014/main" id="{AB2BE793-5A1F-4037-100A-F77BD600AF34}"/>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8">
            <a:extLst>
              <a:ext uri="{FF2B5EF4-FFF2-40B4-BE49-F238E27FC236}">
                <a16:creationId xmlns:a16="http://schemas.microsoft.com/office/drawing/2014/main" id="{5C1611B8-58BB-0148-B6C8-CD4185EA8975}"/>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8754CA44-D257-97C7-09CF-0F5C3ECA9D9C}"/>
              </a:ext>
            </a:extLst>
          </p:cNvPr>
          <p:cNvSpPr txBox="1">
            <a:spLocks noGrp="1"/>
          </p:cNvSpPr>
          <p:nvPr>
            <p:ph type="title"/>
          </p:nvPr>
        </p:nvSpPr>
        <p:spPr>
          <a:xfrm>
            <a:off x="477984" y="518160"/>
            <a:ext cx="5471897" cy="2670201"/>
          </a:xfrm>
        </p:spPr>
        <p:txBody>
          <a:bodyPr anchor="b">
            <a:normAutofit fontScale="90000"/>
          </a:bodyPr>
          <a:lstStyle/>
          <a:p>
            <a:pPr lvl="0"/>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r>
              <a:rPr lang="en-US" sz="6000" b="1" dirty="0">
                <a:latin typeface="Century Gothic" pitchFamily="34"/>
              </a:rPr>
              <a:t>CLOSING</a:t>
            </a:r>
            <a:br>
              <a:rPr lang="en-US" sz="6000" b="1" dirty="0">
                <a:latin typeface="Century Gothic" pitchFamily="34"/>
              </a:rPr>
            </a:br>
            <a:r>
              <a:rPr lang="en-US" sz="6000" b="1" dirty="0">
                <a:latin typeface="Century Gothic" pitchFamily="34"/>
              </a:rPr>
              <a:t>HYMN</a:t>
            </a:r>
            <a:br>
              <a:rPr lang="en-US" sz="6000" b="1" dirty="0">
                <a:latin typeface="Century Gothic" pitchFamily="34"/>
              </a:rPr>
            </a:br>
            <a:r>
              <a:rPr lang="en-US" sz="6000" dirty="0">
                <a:solidFill>
                  <a:schemeClr val="bg1">
                    <a:lumMod val="85000"/>
                  </a:schemeClr>
                </a:solidFill>
                <a:latin typeface="Century Gothic" pitchFamily="34"/>
              </a:rPr>
              <a:t>____________</a:t>
            </a:r>
            <a:endParaRPr lang="en-US" sz="6000" b="1" dirty="0">
              <a:latin typeface="Century Gothic" pitchFamily="34"/>
            </a:endParaRPr>
          </a:p>
        </p:txBody>
      </p:sp>
      <p:sp>
        <p:nvSpPr>
          <p:cNvPr id="7" name="Content Placeholder 9">
            <a:extLst>
              <a:ext uri="{FF2B5EF4-FFF2-40B4-BE49-F238E27FC236}">
                <a16:creationId xmlns:a16="http://schemas.microsoft.com/office/drawing/2014/main" id="{863A227D-A0D3-2205-D393-B908DD2FA61F}"/>
              </a:ext>
            </a:extLst>
          </p:cNvPr>
          <p:cNvSpPr txBox="1">
            <a:spLocks noGrp="1"/>
          </p:cNvSpPr>
          <p:nvPr>
            <p:ph idx="1"/>
          </p:nvPr>
        </p:nvSpPr>
        <p:spPr>
          <a:xfrm>
            <a:off x="1" y="3669638"/>
            <a:ext cx="7243114" cy="2908097"/>
          </a:xfrm>
        </p:spPr>
        <p:txBody>
          <a:bodyPr>
            <a:noAutofit/>
          </a:bodyPr>
          <a:lstStyle/>
          <a:p>
            <a:pPr marL="0" lvl="0" indent="0">
              <a:buNone/>
            </a:pPr>
            <a:r>
              <a:rPr lang="en-US" sz="5400" b="1" dirty="0">
                <a:solidFill>
                  <a:srgbClr val="0070C0"/>
                </a:solidFill>
                <a:latin typeface="Century Gothic" pitchFamily="34"/>
                <a:ea typeface="Malgun Gothic" pitchFamily="34"/>
                <a:cs typeface="Times New Roman" pitchFamily="18"/>
              </a:rPr>
              <a:t>“O Little Town of</a:t>
            </a:r>
          </a:p>
          <a:p>
            <a:pPr marL="0" lvl="0" indent="0">
              <a:buNone/>
            </a:pPr>
            <a:r>
              <a:rPr lang="en-US" sz="5400" b="1" dirty="0">
                <a:solidFill>
                  <a:srgbClr val="0070C0"/>
                </a:solidFill>
                <a:latin typeface="Century Gothic" pitchFamily="34"/>
                <a:ea typeface="Malgun Gothic" pitchFamily="34"/>
                <a:cs typeface="Times New Roman" pitchFamily="18"/>
              </a:rPr>
              <a:t>Bethlehem”  </a:t>
            </a:r>
          </a:p>
          <a:p>
            <a:pPr marL="0" lvl="0" indent="0">
              <a:buNone/>
            </a:pPr>
            <a:r>
              <a:rPr lang="en-US" sz="5400" b="1" dirty="0">
                <a:solidFill>
                  <a:srgbClr val="0070C0"/>
                </a:solidFill>
                <a:latin typeface="Century Gothic" pitchFamily="34"/>
                <a:ea typeface="Malgun Gothic" pitchFamily="34"/>
                <a:cs typeface="Times New Roman" pitchFamily="18"/>
              </a:rPr>
              <a:t>(UMH 230)</a:t>
            </a:r>
          </a:p>
        </p:txBody>
      </p:sp>
      <p:pic>
        <p:nvPicPr>
          <p:cNvPr id="6" name="Content Placeholder 3" descr="A picture containing outdoor, flying, air, riding&#10;&#10;Description automatically generated">
            <a:extLst>
              <a:ext uri="{FF2B5EF4-FFF2-40B4-BE49-F238E27FC236}">
                <a16:creationId xmlns:a16="http://schemas.microsoft.com/office/drawing/2014/main" id="{A92C35E2-2ADC-2BC0-ECCD-5C009B5CB83E}"/>
              </a:ext>
            </a:extLst>
          </p:cNvPr>
          <p:cNvPicPr>
            <a:picLocks noChangeAspect="1"/>
          </p:cNvPicPr>
          <p:nvPr/>
        </p:nvPicPr>
        <p:blipFill>
          <a:blip r:embed="rId2"/>
          <a:srcRect l="15771" r="15773" b="1"/>
          <a:stretch>
            <a:fillRect/>
          </a:stretch>
        </p:blipFill>
        <p:spPr>
          <a:xfrm>
            <a:off x="7379208" y="625687"/>
            <a:ext cx="3975508" cy="5455383"/>
          </a:xfrm>
          <a:prstGeom prst="rect">
            <a:avLst/>
          </a:prstGeom>
          <a:noFill/>
          <a:ln cap="flat">
            <a:noFill/>
          </a:ln>
        </p:spPr>
      </p:pic>
      <p:sp>
        <p:nvSpPr>
          <p:cNvPr id="9" name="TextBox 8">
            <a:extLst>
              <a:ext uri="{FF2B5EF4-FFF2-40B4-BE49-F238E27FC236}">
                <a16:creationId xmlns:a16="http://schemas.microsoft.com/office/drawing/2014/main" id="{9FE04721-2088-B1F5-270F-AF564ABF2F84}"/>
              </a:ext>
            </a:extLst>
          </p:cNvPr>
          <p:cNvSpPr txBox="1"/>
          <p:nvPr/>
        </p:nvSpPr>
        <p:spPr>
          <a:xfrm>
            <a:off x="2807970" y="3251954"/>
            <a:ext cx="6256020" cy="369332"/>
          </a:xfrm>
          <a:prstGeom prst="rect">
            <a:avLst/>
          </a:prstGeom>
          <a:noFill/>
        </p:spPr>
        <p:txBody>
          <a:bodyPr wrap="square">
            <a:spAutoFit/>
          </a:bodyPr>
          <a:lstStyle/>
          <a:p>
            <a:r>
              <a:rPr lang="en-US" b="0" dirty="0">
                <a:effectLst/>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A8413-A923-8408-E8F1-18E5613126C6}"/>
              </a:ext>
            </a:extLst>
          </p:cNvPr>
          <p:cNvSpPr>
            <a:spLocks noGrp="1"/>
          </p:cNvSpPr>
          <p:nvPr>
            <p:ph idx="1"/>
          </p:nvPr>
        </p:nvSpPr>
        <p:spPr>
          <a:xfrm>
            <a:off x="0" y="157162"/>
            <a:ext cx="12058650" cy="6700837"/>
          </a:xfrm>
        </p:spPr>
        <p:txBody>
          <a:bodyPr>
            <a:normAutofit/>
          </a:bodyPr>
          <a:lstStyle/>
          <a:p>
            <a:pPr marL="0" indent="0">
              <a:buNone/>
            </a:pPr>
            <a:r>
              <a:rPr lang="en-US" sz="5400" b="1" dirty="0">
                <a:solidFill>
                  <a:srgbClr val="FFFF00"/>
                </a:solidFill>
                <a:latin typeface="Century Gothic" panose="020B0502020202020204" pitchFamily="34" charset="0"/>
              </a:rPr>
              <a:t>1.  O little town of Bethlehem, how still we see thee lie; above thy deep and dream-less sleep the silent stars go by.  Yet in thy dark streets shineth the everlasting light; the hopes and fears of all the years are met in thee tonight.</a:t>
            </a:r>
          </a:p>
        </p:txBody>
      </p:sp>
    </p:spTree>
    <p:extLst>
      <p:ext uri="{BB962C8B-B14F-4D97-AF65-F5344CB8AC3E}">
        <p14:creationId xmlns:p14="http://schemas.microsoft.com/office/powerpoint/2010/main" val="2820239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A8413-A923-8408-E8F1-18E5613126C6}"/>
              </a:ext>
            </a:extLst>
          </p:cNvPr>
          <p:cNvSpPr>
            <a:spLocks noGrp="1"/>
          </p:cNvSpPr>
          <p:nvPr>
            <p:ph idx="1"/>
          </p:nvPr>
        </p:nvSpPr>
        <p:spPr>
          <a:xfrm>
            <a:off x="0" y="157162"/>
            <a:ext cx="12058650" cy="6700837"/>
          </a:xfrm>
        </p:spPr>
        <p:txBody>
          <a:bodyPr>
            <a:normAutofit/>
          </a:bodyPr>
          <a:lstStyle/>
          <a:p>
            <a:pPr marL="0" indent="0">
              <a:buNone/>
            </a:pPr>
            <a:r>
              <a:rPr lang="en-US" sz="5400" b="1" dirty="0">
                <a:solidFill>
                  <a:srgbClr val="FFFF00"/>
                </a:solidFill>
                <a:latin typeface="Century Gothic" panose="020B0502020202020204" pitchFamily="34" charset="0"/>
              </a:rPr>
              <a:t>2.  For Christ is born of Mary, and gathered all above, while mortals sleep, the angels keep their watch of wondering love.  O morning stars together, proclaim the holy birth, and praises sing to God the King, and peace to all on earth!</a:t>
            </a:r>
          </a:p>
        </p:txBody>
      </p:sp>
    </p:spTree>
    <p:extLst>
      <p:ext uri="{BB962C8B-B14F-4D97-AF65-F5344CB8AC3E}">
        <p14:creationId xmlns:p14="http://schemas.microsoft.com/office/powerpoint/2010/main" val="29368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ectangle 25">
            <a:extLst>
              <a:ext uri="{FF2B5EF4-FFF2-40B4-BE49-F238E27FC236}">
                <a16:creationId xmlns:a16="http://schemas.microsoft.com/office/drawing/2014/main" id="{345CC492-94F7-2FFF-7AA5-D4548D23788C}"/>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Freeform: Shape 27">
            <a:extLst>
              <a:ext uri="{FF2B5EF4-FFF2-40B4-BE49-F238E27FC236}">
                <a16:creationId xmlns:a16="http://schemas.microsoft.com/office/drawing/2014/main" id="{9D2F2120-F89F-A5E5-26BA-ECEAD92185FE}"/>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29">
            <a:extLst>
              <a:ext uri="{FF2B5EF4-FFF2-40B4-BE49-F238E27FC236}">
                <a16:creationId xmlns:a16="http://schemas.microsoft.com/office/drawing/2014/main" id="{53E2AD01-A044-5390-0F26-39D5B5726B4E}"/>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6" name="Title 3">
            <a:extLst>
              <a:ext uri="{FF2B5EF4-FFF2-40B4-BE49-F238E27FC236}">
                <a16:creationId xmlns:a16="http://schemas.microsoft.com/office/drawing/2014/main" id="{6EE7AF16-A6D8-57DB-4AEF-999FCB196BA5}"/>
              </a:ext>
            </a:extLst>
          </p:cNvPr>
          <p:cNvSpPr txBox="1">
            <a:spLocks noGrp="1"/>
          </p:cNvSpPr>
          <p:nvPr>
            <p:ph type="title"/>
          </p:nvPr>
        </p:nvSpPr>
        <p:spPr>
          <a:xfrm>
            <a:off x="481029" y="1628774"/>
            <a:ext cx="6591284" cy="4471988"/>
          </a:xfrm>
        </p:spPr>
        <p:txBody>
          <a:bodyPr anchor="b">
            <a:noAutofit/>
          </a:bodyPr>
          <a:lstStyle/>
          <a:p>
            <a:pPr lvl="0"/>
            <a:r>
              <a:rPr lang="en-US" sz="5400" b="1" dirty="0">
                <a:latin typeface="Century Gothic" pitchFamily="34"/>
              </a:rPr>
              <a:t>     </a:t>
            </a:r>
            <a:br>
              <a:rPr lang="en-US" sz="5400" b="1" dirty="0">
                <a:latin typeface="Century Gothic" pitchFamily="34"/>
              </a:rPr>
            </a:br>
            <a:br>
              <a:rPr lang="en-US" sz="5400" b="1" dirty="0">
                <a:latin typeface="Century Gothic" pitchFamily="34"/>
              </a:rPr>
            </a:br>
            <a:br>
              <a:rPr lang="en-US" sz="5400" b="1" dirty="0">
                <a:latin typeface="Century Gothic" pitchFamily="34"/>
              </a:rPr>
            </a:br>
            <a:r>
              <a:rPr lang="en-US" sz="5400" b="1" dirty="0">
                <a:latin typeface="Century Gothic" pitchFamily="34"/>
              </a:rPr>
              <a:t>     WELCOME </a:t>
            </a:r>
            <a:br>
              <a:rPr lang="en-US" sz="5400" b="1" dirty="0">
                <a:latin typeface="Century Gothic" pitchFamily="34"/>
              </a:rPr>
            </a:br>
            <a:r>
              <a:rPr lang="en-US" sz="5400" b="1" dirty="0">
                <a:solidFill>
                  <a:srgbClr val="ED7D31"/>
                </a:solidFill>
                <a:latin typeface="Century Gothic" pitchFamily="34"/>
              </a:rPr>
              <a:t>       </a:t>
            </a:r>
            <a:r>
              <a:rPr lang="en-US" sz="5400" b="1" dirty="0">
                <a:latin typeface="Century Gothic" pitchFamily="34"/>
              </a:rPr>
              <a:t>     &amp;</a:t>
            </a:r>
            <a:br>
              <a:rPr lang="en-US" sz="5400" b="1" dirty="0">
                <a:latin typeface="Century Gothic" pitchFamily="34"/>
              </a:rPr>
            </a:br>
            <a:r>
              <a:rPr lang="en-US" sz="5400" b="1" dirty="0">
                <a:latin typeface="Century Gothic" pitchFamily="34"/>
              </a:rPr>
              <a:t>ANNOUNCEMENTS</a:t>
            </a:r>
            <a:br>
              <a:rPr lang="en-US" sz="5400" b="1" dirty="0">
                <a:latin typeface="Century Gothic" pitchFamily="34"/>
              </a:rPr>
            </a:br>
            <a:r>
              <a:rPr lang="en-US" sz="5400" b="1" dirty="0">
                <a:latin typeface="Century Gothic" pitchFamily="34"/>
              </a:rPr>
              <a:t>Lois Miller</a:t>
            </a:r>
            <a:br>
              <a:rPr lang="en-US" sz="5400" b="1" dirty="0">
                <a:latin typeface="Century Gothic" pitchFamily="34"/>
              </a:rPr>
            </a:br>
            <a:r>
              <a:rPr lang="en-US" sz="5400" b="1" dirty="0">
                <a:latin typeface="Century Gothic" pitchFamily="34"/>
              </a:rPr>
              <a:t>      </a:t>
            </a:r>
            <a:endParaRPr lang="en-US" sz="5400" b="1" dirty="0">
              <a:solidFill>
                <a:srgbClr val="00B050"/>
              </a:solidFill>
              <a:latin typeface="Century Gothic" pitchFamily="34"/>
            </a:endParaRPr>
          </a:p>
        </p:txBody>
      </p:sp>
      <p:sp>
        <p:nvSpPr>
          <p:cNvPr id="8" name="Rectangle 33">
            <a:extLst>
              <a:ext uri="{FF2B5EF4-FFF2-40B4-BE49-F238E27FC236}">
                <a16:creationId xmlns:a16="http://schemas.microsoft.com/office/drawing/2014/main" id="{ABE71CCD-BCB2-D2D7-3611-31559BCE313D}"/>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Picture 2" descr="Amazon.com: Best Choice Products 24in Pre-Lit Battery Powered Christmas  Wreath Artificial Pre-Decorated Holiday Accent w/ 70 Lights, 96 PVC Tips,  Ribbons, Pine Cones : Everything Else">
            <a:extLst>
              <a:ext uri="{FF2B5EF4-FFF2-40B4-BE49-F238E27FC236}">
                <a16:creationId xmlns:a16="http://schemas.microsoft.com/office/drawing/2014/main" id="{DE36B4D1-04E5-2B77-0E0F-C77A4E261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918" y="503853"/>
            <a:ext cx="4693298" cy="4824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A8413-A923-8408-E8F1-18E5613126C6}"/>
              </a:ext>
            </a:extLst>
          </p:cNvPr>
          <p:cNvSpPr>
            <a:spLocks noGrp="1"/>
          </p:cNvSpPr>
          <p:nvPr>
            <p:ph idx="1"/>
          </p:nvPr>
        </p:nvSpPr>
        <p:spPr>
          <a:xfrm>
            <a:off x="0" y="157162"/>
            <a:ext cx="12058650" cy="6700837"/>
          </a:xfrm>
        </p:spPr>
        <p:txBody>
          <a:bodyPr>
            <a:normAutofit/>
          </a:bodyPr>
          <a:lstStyle/>
          <a:p>
            <a:pPr marL="0" indent="0">
              <a:buNone/>
            </a:pPr>
            <a:r>
              <a:rPr lang="en-US" sz="5400" b="1" dirty="0">
                <a:solidFill>
                  <a:srgbClr val="FFFF00"/>
                </a:solidFill>
                <a:latin typeface="Century Gothic" panose="020B0502020202020204" pitchFamily="34" charset="0"/>
              </a:rPr>
              <a:t>3.  How silently, how silently, the wondrous gift is given; so God imparts to human hearts the blessings of his heaven.  No ear may hear his coming, but in this world of sin, where meek souls will receive him, still the dear Christ enters in.</a:t>
            </a:r>
          </a:p>
        </p:txBody>
      </p:sp>
    </p:spTree>
    <p:extLst>
      <p:ext uri="{BB962C8B-B14F-4D97-AF65-F5344CB8AC3E}">
        <p14:creationId xmlns:p14="http://schemas.microsoft.com/office/powerpoint/2010/main" val="246500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A8413-A923-8408-E8F1-18E5613126C6}"/>
              </a:ext>
            </a:extLst>
          </p:cNvPr>
          <p:cNvSpPr>
            <a:spLocks noGrp="1"/>
          </p:cNvSpPr>
          <p:nvPr>
            <p:ph idx="1"/>
          </p:nvPr>
        </p:nvSpPr>
        <p:spPr>
          <a:xfrm>
            <a:off x="0" y="157162"/>
            <a:ext cx="12058650" cy="6700837"/>
          </a:xfrm>
        </p:spPr>
        <p:txBody>
          <a:bodyPr>
            <a:normAutofit/>
          </a:bodyPr>
          <a:lstStyle/>
          <a:p>
            <a:pPr marL="0" indent="0">
              <a:buNone/>
            </a:pPr>
            <a:r>
              <a:rPr lang="en-US" sz="5400" b="1" dirty="0">
                <a:solidFill>
                  <a:srgbClr val="FFFF00"/>
                </a:solidFill>
                <a:latin typeface="Century Gothic" panose="020B0502020202020204" pitchFamily="34" charset="0"/>
              </a:rPr>
              <a:t>4.  O holy Child of Bethlehem, descend to us, we pray; cast out our sin, and enter in, be born in us today.  We hear the Christmas angels the great glad tidings tell; O come to us, abide with us, our Lord Emmanuel!</a:t>
            </a:r>
          </a:p>
        </p:txBody>
      </p:sp>
    </p:spTree>
    <p:extLst>
      <p:ext uri="{BB962C8B-B14F-4D97-AF65-F5344CB8AC3E}">
        <p14:creationId xmlns:p14="http://schemas.microsoft.com/office/powerpoint/2010/main" val="1101603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89">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243E7D55-B736-EE3D-2077-BBF460F78966}"/>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Freeform: Shape 41">
            <a:extLst>
              <a:ext uri="{FF2B5EF4-FFF2-40B4-BE49-F238E27FC236}">
                <a16:creationId xmlns:a16="http://schemas.microsoft.com/office/drawing/2014/main" id="{C2B10956-A6F9-7837-EE9A-69A9AC6BF2E4}"/>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43">
            <a:extLst>
              <a:ext uri="{FF2B5EF4-FFF2-40B4-BE49-F238E27FC236}">
                <a16:creationId xmlns:a16="http://schemas.microsoft.com/office/drawing/2014/main" id="{15A9C83C-1426-9615-8C9A-8A0291E2F81D}"/>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3">
            <a:extLst>
              <a:ext uri="{FF2B5EF4-FFF2-40B4-BE49-F238E27FC236}">
                <a16:creationId xmlns:a16="http://schemas.microsoft.com/office/drawing/2014/main" id="{2DCD06C9-6412-2675-B104-92BD4B38E114}"/>
              </a:ext>
            </a:extLst>
          </p:cNvPr>
          <p:cNvSpPr txBox="1">
            <a:spLocks noGrp="1"/>
          </p:cNvSpPr>
          <p:nvPr>
            <p:ph type="title"/>
          </p:nvPr>
        </p:nvSpPr>
        <p:spPr>
          <a:xfrm>
            <a:off x="477984" y="1122361"/>
            <a:ext cx="5170977" cy="1922583"/>
          </a:xfrm>
        </p:spPr>
        <p:txBody>
          <a:bodyPr anchor="b"/>
          <a:lstStyle/>
          <a:p>
            <a:pPr lvl="0"/>
            <a:r>
              <a:rPr lang="en-US" sz="6000" b="1" dirty="0">
                <a:latin typeface="Century Gothic" pitchFamily="34"/>
              </a:rPr>
              <a:t>BENEDICTION</a:t>
            </a:r>
          </a:p>
        </p:txBody>
      </p:sp>
      <p:sp>
        <p:nvSpPr>
          <p:cNvPr id="6" name="Content Placeholder 34">
            <a:extLst>
              <a:ext uri="{FF2B5EF4-FFF2-40B4-BE49-F238E27FC236}">
                <a16:creationId xmlns:a16="http://schemas.microsoft.com/office/drawing/2014/main" id="{C0CDEC99-6F1D-272F-9798-F5C74D74D6B9}"/>
              </a:ext>
            </a:extLst>
          </p:cNvPr>
          <p:cNvSpPr txBox="1">
            <a:spLocks noGrp="1"/>
          </p:cNvSpPr>
          <p:nvPr>
            <p:ph idx="1"/>
          </p:nvPr>
        </p:nvSpPr>
        <p:spPr>
          <a:xfrm>
            <a:off x="477983" y="4872919"/>
            <a:ext cx="6136179" cy="1359396"/>
          </a:xfrm>
        </p:spPr>
        <p:txBody>
          <a:bodyPr>
            <a:noAutofit/>
          </a:bodyPr>
          <a:lstStyle/>
          <a:p>
            <a:pPr marL="0" lvl="0" indent="0">
              <a:buNone/>
            </a:pPr>
            <a:r>
              <a:rPr lang="en-US" sz="5400" b="1" dirty="0">
                <a:solidFill>
                  <a:srgbClr val="00B050"/>
                </a:solidFill>
                <a:latin typeface="Century Gothic" pitchFamily="34"/>
              </a:rPr>
              <a:t>Rev. John Bright</a:t>
            </a:r>
          </a:p>
        </p:txBody>
      </p:sp>
      <p:sp>
        <p:nvSpPr>
          <p:cNvPr id="9" name="Rectangle 47">
            <a:extLst>
              <a:ext uri="{FF2B5EF4-FFF2-40B4-BE49-F238E27FC236}">
                <a16:creationId xmlns:a16="http://schemas.microsoft.com/office/drawing/2014/main" id="{74C6B3A3-A36E-2062-715A-219954C36EE2}"/>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0242" name="Picture 2" descr="Rustic Christmas Wreaths for 2023 | Country &amp; Farmhouse Garland">
            <a:extLst>
              <a:ext uri="{FF2B5EF4-FFF2-40B4-BE49-F238E27FC236}">
                <a16:creationId xmlns:a16="http://schemas.microsoft.com/office/drawing/2014/main" id="{14290499-B52A-FB47-0A41-C39FED029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592" y="960120"/>
            <a:ext cx="4297680" cy="4215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01BCB346-C009-37E8-20C6-0CF89346653B}"/>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37">
            <a:extLst>
              <a:ext uri="{FF2B5EF4-FFF2-40B4-BE49-F238E27FC236}">
                <a16:creationId xmlns:a16="http://schemas.microsoft.com/office/drawing/2014/main" id="{F9164C79-C8CC-BE12-25C6-09A3C69A098C}"/>
              </a:ext>
            </a:extLst>
          </p:cNvPr>
          <p:cNvSpPr>
            <a:spLocks noMove="1" noResize="1"/>
          </p:cNvSpPr>
          <p:nvPr/>
        </p:nvSpPr>
        <p:spPr>
          <a:xfrm>
            <a:off x="0" y="0"/>
            <a:ext cx="9756602" cy="6858000"/>
          </a:xfrm>
          <a:prstGeom prst="rect">
            <a:avLst/>
          </a:prstGeom>
          <a:gradFill>
            <a:gsLst>
              <a:gs pos="0">
                <a:srgbClr val="FFFFFF">
                  <a:alpha val="0"/>
                </a:srgbClr>
              </a:gs>
              <a:gs pos="100000">
                <a:srgbClr val="FFFFFF">
                  <a:alpha val="38000"/>
                </a:srgbClr>
              </a:gs>
            </a:gsLst>
            <a:lin ang="108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5" name="Title 6">
            <a:extLst>
              <a:ext uri="{FF2B5EF4-FFF2-40B4-BE49-F238E27FC236}">
                <a16:creationId xmlns:a16="http://schemas.microsoft.com/office/drawing/2014/main" id="{6FD804AA-F776-A463-55E8-F04F8AD9EF8B}"/>
              </a:ext>
            </a:extLst>
          </p:cNvPr>
          <p:cNvSpPr txBox="1">
            <a:spLocks noGrp="1"/>
          </p:cNvSpPr>
          <p:nvPr>
            <p:ph type="title"/>
          </p:nvPr>
        </p:nvSpPr>
        <p:spPr>
          <a:xfrm>
            <a:off x="371090" y="1161288"/>
            <a:ext cx="4327032" cy="1124712"/>
          </a:xfrm>
        </p:spPr>
        <p:txBody>
          <a:bodyPr anchor="b">
            <a:noAutofit/>
          </a:bodyPr>
          <a:lstStyle/>
          <a:p>
            <a:pPr lvl="0"/>
            <a:r>
              <a:rPr lang="en-US" sz="6000" b="1">
                <a:latin typeface="Century Gothic" pitchFamily="34"/>
              </a:rPr>
              <a:t>POSTLUDE</a:t>
            </a:r>
            <a:endParaRPr lang="en-US" sz="6000">
              <a:latin typeface="Century Gothic" pitchFamily="34"/>
            </a:endParaRPr>
          </a:p>
        </p:txBody>
      </p:sp>
      <p:sp>
        <p:nvSpPr>
          <p:cNvPr id="8" name="Content Placeholder 2">
            <a:extLst>
              <a:ext uri="{FF2B5EF4-FFF2-40B4-BE49-F238E27FC236}">
                <a16:creationId xmlns:a16="http://schemas.microsoft.com/office/drawing/2014/main" id="{DA5BFD34-DB8C-E582-B84A-1ADCD36C2BB1}"/>
              </a:ext>
            </a:extLst>
          </p:cNvPr>
          <p:cNvSpPr txBox="1">
            <a:spLocks noGrp="1"/>
          </p:cNvSpPr>
          <p:nvPr>
            <p:ph idx="1"/>
          </p:nvPr>
        </p:nvSpPr>
        <p:spPr>
          <a:xfrm>
            <a:off x="371090" y="2718053"/>
            <a:ext cx="6837578" cy="3631557"/>
          </a:xfrm>
        </p:spPr>
        <p:txBody>
          <a:bodyPr>
            <a:normAutofit/>
          </a:bodyPr>
          <a:lstStyle/>
          <a:p>
            <a:pPr marL="0" lvl="0" indent="0">
              <a:buNone/>
            </a:pPr>
            <a:r>
              <a:rPr lang="en-US" sz="5400" b="1" dirty="0">
                <a:solidFill>
                  <a:srgbClr val="0070C0"/>
                </a:solidFill>
                <a:latin typeface="Century Gothic" pitchFamily="34"/>
                <a:ea typeface="Malgun Gothic" pitchFamily="34"/>
              </a:rPr>
              <a:t>“Gloria” </a:t>
            </a:r>
          </a:p>
          <a:p>
            <a:pPr marL="0" lvl="0" indent="0">
              <a:buNone/>
            </a:pPr>
            <a:r>
              <a:rPr lang="en-US" sz="4800" b="1" dirty="0">
                <a:solidFill>
                  <a:srgbClr val="00B050"/>
                </a:solidFill>
                <a:latin typeface="Century Gothic" pitchFamily="34"/>
                <a:ea typeface="Malgun Gothic" pitchFamily="34"/>
              </a:rPr>
              <a:t>By Hugh S. Livingston</a:t>
            </a:r>
          </a:p>
          <a:p>
            <a:pPr marL="0" lvl="0" indent="0">
              <a:buNone/>
            </a:pPr>
            <a:r>
              <a:rPr lang="en-US" sz="4800" b="1" dirty="0">
                <a:solidFill>
                  <a:srgbClr val="00B050"/>
                </a:solidFill>
                <a:latin typeface="Century Gothic" pitchFamily="34"/>
                <a:ea typeface="Malgun Gothic" pitchFamily="34"/>
              </a:rPr>
              <a:t>Organist: Pam Wilson</a:t>
            </a:r>
            <a:endParaRPr lang="en-US" sz="4800" dirty="0">
              <a:solidFill>
                <a:srgbClr val="00B050"/>
              </a:solidFill>
              <a:latin typeface="Century Gothic" pitchFamily="34"/>
            </a:endParaRPr>
          </a:p>
        </p:txBody>
      </p:sp>
      <p:sp>
        <p:nvSpPr>
          <p:cNvPr id="7" name="Rectangle 41">
            <a:extLst>
              <a:ext uri="{FF2B5EF4-FFF2-40B4-BE49-F238E27FC236}">
                <a16:creationId xmlns:a16="http://schemas.microsoft.com/office/drawing/2014/main" id="{7FC5DBDF-5121-A8D0-35EA-4A0F897523D1}"/>
              </a:ext>
            </a:extLst>
          </p:cNvPr>
          <p:cNvSpPr>
            <a:spLocks noMove="1" noResize="1"/>
          </p:cNvSpPr>
          <p:nvPr/>
        </p:nvSpPr>
        <p:spPr>
          <a:xfrm>
            <a:off x="428240" y="2443477"/>
            <a:ext cx="3300984" cy="9144"/>
          </a:xfrm>
          <a:prstGeom prst="rect">
            <a:avLst/>
          </a:prstGeom>
          <a:solidFill>
            <a:srgbClr val="D5D5D5"/>
          </a:solidFill>
          <a:ln w="3172" cap="flat">
            <a:solidFill>
              <a:srgbClr val="D5D5D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122" name="Picture 2" descr="Experimental Theology: &quot;Watching Their Flocks at Night&quot;: An Advent  Meditation on Shepherds and Cultures of Violence">
            <a:extLst>
              <a:ext uri="{FF2B5EF4-FFF2-40B4-BE49-F238E27FC236}">
                <a16:creationId xmlns:a16="http://schemas.microsoft.com/office/drawing/2014/main" id="{1946F67B-79F9-AAF8-5DEB-47CC52946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648" y="1161288"/>
            <a:ext cx="4404360" cy="4526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2FDA-306E-0827-F358-CBE936E2FB58}"/>
              </a:ext>
            </a:extLst>
          </p:cNvPr>
          <p:cNvSpPr txBox="1">
            <a:spLocks noGrp="1"/>
          </p:cNvSpPr>
          <p:nvPr>
            <p:ph type="title"/>
          </p:nvPr>
        </p:nvSpPr>
        <p:spPr>
          <a:xfrm>
            <a:off x="1" y="-126555"/>
            <a:ext cx="12192000" cy="6984555"/>
          </a:xfrm>
          <a:solidFill>
            <a:srgbClr val="0070C0"/>
          </a:solidFill>
        </p:spPr>
        <p:txBody>
          <a:bodyPr>
            <a:noAutofit/>
          </a:bodyPr>
          <a:lstStyle/>
          <a:p>
            <a:pPr lvl="0"/>
            <a:r>
              <a:rPr lang="en-US" sz="5400" b="1" u="sng" dirty="0">
                <a:solidFill>
                  <a:srgbClr val="FFFF00"/>
                </a:solidFill>
                <a:latin typeface="Century Gothic" panose="020B0502020202020204" pitchFamily="34" charset="0"/>
                <a:ea typeface="Malgun Gothic" pitchFamily="34"/>
              </a:rPr>
              <a:t>OUR CANDLELIGHT CHRISTMAS EVE SERVICE </a:t>
            </a:r>
            <a:r>
              <a:rPr lang="en-US" sz="5400" b="1" dirty="0">
                <a:solidFill>
                  <a:srgbClr val="FFFF00"/>
                </a:solidFill>
                <a:latin typeface="Century Gothic" panose="020B0502020202020204" pitchFamily="34" charset="0"/>
                <a:ea typeface="Malgun Gothic" pitchFamily="34"/>
              </a:rPr>
              <a:t>will be at 7 PM.  We will receive Holy Communion and celebrate the birth of our Savior, Jesus Christ. There will be story time with Pastor John for the children. The little ones are welcome to wear their pajamas to the service. </a:t>
            </a:r>
            <a:br>
              <a:rPr lang="en-US" b="1" dirty="0">
                <a:solidFill>
                  <a:srgbClr val="002060"/>
                </a:solidFill>
                <a:latin typeface="Goudy Old Style" pitchFamily="18"/>
                <a:ea typeface="Malgun Gothic" pitchFamily="34"/>
                <a:cs typeface="Calibri" pitchFamily="34"/>
              </a:rPr>
            </a:br>
            <a:endParaRPr lang="en-US" dirty="0">
              <a:solidFill>
                <a:srgbClr val="002060"/>
              </a:solidFill>
              <a:latin typeface="Goudy Old Style" pitchFamily="18"/>
            </a:endParaRPr>
          </a:p>
        </p:txBody>
      </p:sp>
      <p:sp>
        <p:nvSpPr>
          <p:cNvPr id="7" name="Title 1">
            <a:extLst>
              <a:ext uri="{FF2B5EF4-FFF2-40B4-BE49-F238E27FC236}">
                <a16:creationId xmlns:a16="http://schemas.microsoft.com/office/drawing/2014/main" id="{E0D6DB07-12C2-73FB-0C7F-40B015758DB9}"/>
              </a:ext>
            </a:extLst>
          </p:cNvPr>
          <p:cNvSpPr txBox="1">
            <a:spLocks/>
          </p:cNvSpPr>
          <p:nvPr/>
        </p:nvSpPr>
        <p:spPr>
          <a:xfrm>
            <a:off x="11972925" y="142874"/>
            <a:ext cx="219075" cy="6572252"/>
          </a:xfrm>
          <a:prstGeom prst="rect">
            <a:avLst/>
          </a:prstGeom>
          <a:solidFill>
            <a:srgbClr val="0070C0"/>
          </a:solid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b="1" dirty="0">
                <a:latin typeface="Goudy Old Style" pitchFamily="18"/>
                <a:ea typeface="Malgun Gothic" pitchFamily="34"/>
                <a:cs typeface="Calibri" pitchFamily="34"/>
              </a:rPr>
              <a:t> </a:t>
            </a: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b="1" dirty="0">
                <a:solidFill>
                  <a:srgbClr val="002060"/>
                </a:solidFill>
                <a:latin typeface="Goudy Old Style" pitchFamily="18"/>
                <a:ea typeface="Malgun Gothic" pitchFamily="34"/>
                <a:cs typeface="Calibri" pitchFamily="34"/>
              </a:rPr>
            </a:br>
            <a:r>
              <a:rPr lang="en-US" b="1" dirty="0">
                <a:solidFill>
                  <a:srgbClr val="002060"/>
                </a:solidFill>
                <a:highlight>
                  <a:srgbClr val="FFFF00"/>
                </a:highlight>
                <a:latin typeface="Goudy Old Style" pitchFamily="18"/>
                <a:ea typeface="Malgun Gothic" pitchFamily="34"/>
                <a:cs typeface="Calibri" pitchFamily="34"/>
              </a:rPr>
              <a:t> </a:t>
            </a:r>
            <a:br>
              <a:rPr lang="en-US" b="1" dirty="0">
                <a:solidFill>
                  <a:srgbClr val="002060"/>
                </a:solidFill>
                <a:latin typeface="Goudy Old Style" pitchFamily="18"/>
                <a:ea typeface="Malgun Gothic" pitchFamily="34"/>
                <a:cs typeface="Calibri" pitchFamily="34"/>
              </a:rPr>
            </a:br>
            <a:br>
              <a:rPr lang="en-US" b="1" dirty="0">
                <a:solidFill>
                  <a:srgbClr val="002060"/>
                </a:solidFill>
                <a:latin typeface="Goudy Old Style" pitchFamily="18"/>
                <a:ea typeface="Malgun Gothic" pitchFamily="34"/>
                <a:cs typeface="Calibri" pitchFamily="34"/>
              </a:rPr>
            </a:br>
            <a:endParaRPr lang="en-US" dirty="0">
              <a:solidFill>
                <a:srgbClr val="002060"/>
              </a:solidFill>
              <a:latin typeface="Goudy Old Style" pitchFamily="18"/>
            </a:endParaRPr>
          </a:p>
        </p:txBody>
      </p:sp>
    </p:spTree>
    <p:extLst>
      <p:ext uri="{BB962C8B-B14F-4D97-AF65-F5344CB8AC3E}">
        <p14:creationId xmlns:p14="http://schemas.microsoft.com/office/powerpoint/2010/main" val="2435810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2FDA-306E-0827-F358-CBE936E2FB58}"/>
              </a:ext>
            </a:extLst>
          </p:cNvPr>
          <p:cNvSpPr txBox="1">
            <a:spLocks noGrp="1"/>
          </p:cNvSpPr>
          <p:nvPr>
            <p:ph type="title"/>
          </p:nvPr>
        </p:nvSpPr>
        <p:spPr>
          <a:xfrm>
            <a:off x="1" y="-126555"/>
            <a:ext cx="12192000" cy="6984555"/>
          </a:xfrm>
          <a:solidFill>
            <a:srgbClr val="0070C0"/>
          </a:solidFill>
        </p:spPr>
        <p:txBody>
          <a:bodyPr>
            <a:noAutofit/>
          </a:bodyPr>
          <a:lstStyle/>
          <a:p>
            <a:pPr lvl="0"/>
            <a:r>
              <a:rPr lang="en-US" sz="5400" b="1" u="sng" dirty="0">
                <a:solidFill>
                  <a:srgbClr val="FFFF00"/>
                </a:solidFill>
                <a:latin typeface="Century Gothic" panose="020B0502020202020204" pitchFamily="34" charset="0"/>
                <a:ea typeface="Malgun Gothic" pitchFamily="34"/>
              </a:rPr>
              <a:t>THE OFFICE AND WEEKDAY SCHOOL </a:t>
            </a:r>
            <a:r>
              <a:rPr lang="en-US" sz="5400" b="1" dirty="0">
                <a:solidFill>
                  <a:srgbClr val="FFFF00"/>
                </a:solidFill>
                <a:latin typeface="Century Gothic" panose="020B0502020202020204" pitchFamily="34" charset="0"/>
                <a:ea typeface="Malgun Gothic" pitchFamily="34"/>
              </a:rPr>
              <a:t>will be closed the week of December 25</a:t>
            </a:r>
            <a:r>
              <a:rPr lang="en-US" sz="5400" b="1" baseline="30000" dirty="0">
                <a:solidFill>
                  <a:srgbClr val="FFFF00"/>
                </a:solidFill>
                <a:latin typeface="Century Gothic" panose="020B0502020202020204" pitchFamily="34" charset="0"/>
                <a:ea typeface="Malgun Gothic" pitchFamily="34"/>
              </a:rPr>
              <a:t>th</a:t>
            </a:r>
            <a:r>
              <a:rPr lang="en-US" sz="5400" b="1" dirty="0">
                <a:solidFill>
                  <a:srgbClr val="FFFF00"/>
                </a:solidFill>
                <a:latin typeface="Century Gothic" panose="020B0502020202020204" pitchFamily="34" charset="0"/>
                <a:ea typeface="Malgun Gothic" pitchFamily="34"/>
              </a:rPr>
              <a:t> through December 29</a:t>
            </a:r>
            <a:r>
              <a:rPr lang="en-US" sz="5400" b="1" baseline="30000" dirty="0">
                <a:solidFill>
                  <a:srgbClr val="FFFF00"/>
                </a:solidFill>
                <a:latin typeface="Century Gothic" panose="020B0502020202020204" pitchFamily="34" charset="0"/>
                <a:ea typeface="Malgun Gothic" pitchFamily="34"/>
              </a:rPr>
              <a:t>th</a:t>
            </a:r>
            <a:r>
              <a:rPr lang="en-US" sz="5400" b="1" dirty="0">
                <a:solidFill>
                  <a:srgbClr val="FFFF00"/>
                </a:solidFill>
                <a:latin typeface="Century Gothic" panose="020B0502020202020204" pitchFamily="34" charset="0"/>
                <a:ea typeface="Malgun Gothic" pitchFamily="34"/>
              </a:rPr>
              <a:t>.  If you have an emergency, please call Barbara, at home, and she will contact someone to return your call.</a:t>
            </a:r>
            <a:endParaRPr lang="en-US" dirty="0">
              <a:solidFill>
                <a:srgbClr val="002060"/>
              </a:solidFill>
              <a:latin typeface="Goudy Old Style" pitchFamily="18"/>
            </a:endParaRPr>
          </a:p>
        </p:txBody>
      </p:sp>
      <p:sp>
        <p:nvSpPr>
          <p:cNvPr id="7" name="Title 1">
            <a:extLst>
              <a:ext uri="{FF2B5EF4-FFF2-40B4-BE49-F238E27FC236}">
                <a16:creationId xmlns:a16="http://schemas.microsoft.com/office/drawing/2014/main" id="{E0D6DB07-12C2-73FB-0C7F-40B015758DB9}"/>
              </a:ext>
            </a:extLst>
          </p:cNvPr>
          <p:cNvSpPr txBox="1">
            <a:spLocks/>
          </p:cNvSpPr>
          <p:nvPr/>
        </p:nvSpPr>
        <p:spPr>
          <a:xfrm>
            <a:off x="11972925" y="142874"/>
            <a:ext cx="219075" cy="6572252"/>
          </a:xfrm>
          <a:prstGeom prst="rect">
            <a:avLst/>
          </a:prstGeom>
          <a:solidFill>
            <a:srgbClr val="0070C0"/>
          </a:solid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b="1" dirty="0">
                <a:latin typeface="Goudy Old Style" pitchFamily="18"/>
                <a:ea typeface="Malgun Gothic" pitchFamily="34"/>
                <a:cs typeface="Calibri" pitchFamily="34"/>
              </a:rPr>
              <a:t> </a:t>
            </a: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b="1" dirty="0">
                <a:solidFill>
                  <a:srgbClr val="002060"/>
                </a:solidFill>
                <a:latin typeface="Goudy Old Style" pitchFamily="18"/>
                <a:ea typeface="Malgun Gothic" pitchFamily="34"/>
                <a:cs typeface="Calibri" pitchFamily="34"/>
              </a:rPr>
            </a:br>
            <a:r>
              <a:rPr lang="en-US" b="1" dirty="0">
                <a:solidFill>
                  <a:srgbClr val="002060"/>
                </a:solidFill>
                <a:highlight>
                  <a:srgbClr val="FFFF00"/>
                </a:highlight>
                <a:latin typeface="Goudy Old Style" pitchFamily="18"/>
                <a:ea typeface="Malgun Gothic" pitchFamily="34"/>
                <a:cs typeface="Calibri" pitchFamily="34"/>
              </a:rPr>
              <a:t> </a:t>
            </a:r>
            <a:br>
              <a:rPr lang="en-US" b="1" dirty="0">
                <a:solidFill>
                  <a:srgbClr val="002060"/>
                </a:solidFill>
                <a:latin typeface="Goudy Old Style" pitchFamily="18"/>
                <a:ea typeface="Malgun Gothic" pitchFamily="34"/>
                <a:cs typeface="Calibri" pitchFamily="34"/>
              </a:rPr>
            </a:br>
            <a:br>
              <a:rPr lang="en-US" b="1" dirty="0">
                <a:solidFill>
                  <a:srgbClr val="002060"/>
                </a:solidFill>
                <a:latin typeface="Goudy Old Style" pitchFamily="18"/>
                <a:ea typeface="Malgun Gothic" pitchFamily="34"/>
                <a:cs typeface="Calibri" pitchFamily="34"/>
              </a:rPr>
            </a:br>
            <a:endParaRPr lang="en-US" dirty="0">
              <a:solidFill>
                <a:srgbClr val="002060"/>
              </a:solidFill>
              <a:latin typeface="Goudy Old Style" pitchFamily="18"/>
            </a:endParaRPr>
          </a:p>
        </p:txBody>
      </p:sp>
    </p:spTree>
    <p:extLst>
      <p:ext uri="{BB962C8B-B14F-4D97-AF65-F5344CB8AC3E}">
        <p14:creationId xmlns:p14="http://schemas.microsoft.com/office/powerpoint/2010/main" val="563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2FDA-306E-0827-F358-CBE936E2FB58}"/>
              </a:ext>
            </a:extLst>
          </p:cNvPr>
          <p:cNvSpPr txBox="1">
            <a:spLocks noGrp="1"/>
          </p:cNvSpPr>
          <p:nvPr>
            <p:ph type="title"/>
          </p:nvPr>
        </p:nvSpPr>
        <p:spPr>
          <a:xfrm>
            <a:off x="1" y="-126555"/>
            <a:ext cx="12192000" cy="6984555"/>
          </a:xfrm>
          <a:solidFill>
            <a:srgbClr val="0070C0"/>
          </a:solidFill>
        </p:spPr>
        <p:txBody>
          <a:bodyPr>
            <a:noAutofit/>
          </a:bodyPr>
          <a:lstStyle/>
          <a:p>
            <a:pPr lvl="0"/>
            <a:r>
              <a:rPr lang="en-US" sz="5400" b="1" u="sng" dirty="0">
                <a:solidFill>
                  <a:srgbClr val="FFFF00"/>
                </a:solidFill>
                <a:latin typeface="Century Gothic" panose="020B0502020202020204" pitchFamily="34" charset="0"/>
                <a:ea typeface="Malgun Gothic" pitchFamily="34"/>
              </a:rPr>
              <a:t>THEON JANUARY 7, 2024, PASTOR JOHN WILL BEGIN A FOUR-PART SERMON SERIES – </a:t>
            </a:r>
            <a:r>
              <a:rPr lang="en-US" sz="5400" b="1" dirty="0">
                <a:solidFill>
                  <a:srgbClr val="FFFF00"/>
                </a:solidFill>
                <a:latin typeface="Century Gothic" panose="020B0502020202020204" pitchFamily="34" charset="0"/>
                <a:ea typeface="Malgun Gothic" pitchFamily="34"/>
              </a:rPr>
              <a:t>“Stronger Faith”.  Folks today are dealing with more and more stress (maybe that’s you).This series will reveal ways for you to trust God more as we look at</a:t>
            </a:r>
            <a:endParaRPr lang="en-US" dirty="0">
              <a:solidFill>
                <a:srgbClr val="002060"/>
              </a:solidFill>
              <a:latin typeface="Goudy Old Style" pitchFamily="18"/>
            </a:endParaRPr>
          </a:p>
        </p:txBody>
      </p:sp>
      <p:sp>
        <p:nvSpPr>
          <p:cNvPr id="7" name="Title 1">
            <a:extLst>
              <a:ext uri="{FF2B5EF4-FFF2-40B4-BE49-F238E27FC236}">
                <a16:creationId xmlns:a16="http://schemas.microsoft.com/office/drawing/2014/main" id="{E0D6DB07-12C2-73FB-0C7F-40B015758DB9}"/>
              </a:ext>
            </a:extLst>
          </p:cNvPr>
          <p:cNvSpPr txBox="1">
            <a:spLocks/>
          </p:cNvSpPr>
          <p:nvPr/>
        </p:nvSpPr>
        <p:spPr>
          <a:xfrm>
            <a:off x="11972925" y="142874"/>
            <a:ext cx="219075" cy="6572252"/>
          </a:xfrm>
          <a:prstGeom prst="rect">
            <a:avLst/>
          </a:prstGeom>
          <a:solidFill>
            <a:srgbClr val="0070C0"/>
          </a:solid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b="1" dirty="0">
                <a:latin typeface="Goudy Old Style" pitchFamily="18"/>
                <a:ea typeface="Malgun Gothic" pitchFamily="34"/>
                <a:cs typeface="Calibri" pitchFamily="34"/>
              </a:rPr>
              <a:t> </a:t>
            </a: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b="1" dirty="0">
                <a:solidFill>
                  <a:srgbClr val="002060"/>
                </a:solidFill>
                <a:latin typeface="Goudy Old Style" pitchFamily="18"/>
                <a:ea typeface="Malgun Gothic" pitchFamily="34"/>
                <a:cs typeface="Calibri" pitchFamily="34"/>
              </a:rPr>
            </a:br>
            <a:r>
              <a:rPr lang="en-US" b="1" dirty="0">
                <a:solidFill>
                  <a:srgbClr val="002060"/>
                </a:solidFill>
                <a:highlight>
                  <a:srgbClr val="FFFF00"/>
                </a:highlight>
                <a:latin typeface="Goudy Old Style" pitchFamily="18"/>
                <a:ea typeface="Malgun Gothic" pitchFamily="34"/>
                <a:cs typeface="Calibri" pitchFamily="34"/>
              </a:rPr>
              <a:t> </a:t>
            </a:r>
            <a:br>
              <a:rPr lang="en-US" b="1" dirty="0">
                <a:solidFill>
                  <a:srgbClr val="002060"/>
                </a:solidFill>
                <a:latin typeface="Goudy Old Style" pitchFamily="18"/>
                <a:ea typeface="Malgun Gothic" pitchFamily="34"/>
                <a:cs typeface="Calibri" pitchFamily="34"/>
              </a:rPr>
            </a:br>
            <a:br>
              <a:rPr lang="en-US" b="1" dirty="0">
                <a:solidFill>
                  <a:srgbClr val="002060"/>
                </a:solidFill>
                <a:latin typeface="Goudy Old Style" pitchFamily="18"/>
                <a:ea typeface="Malgun Gothic" pitchFamily="34"/>
                <a:cs typeface="Calibri" pitchFamily="34"/>
              </a:rPr>
            </a:br>
            <a:endParaRPr lang="en-US" dirty="0">
              <a:solidFill>
                <a:srgbClr val="002060"/>
              </a:solidFill>
              <a:latin typeface="Goudy Old Style" pitchFamily="18"/>
            </a:endParaRPr>
          </a:p>
        </p:txBody>
      </p:sp>
    </p:spTree>
    <p:extLst>
      <p:ext uri="{BB962C8B-B14F-4D97-AF65-F5344CB8AC3E}">
        <p14:creationId xmlns:p14="http://schemas.microsoft.com/office/powerpoint/2010/main" val="2551625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2FDA-306E-0827-F358-CBE936E2FB58}"/>
              </a:ext>
            </a:extLst>
          </p:cNvPr>
          <p:cNvSpPr txBox="1">
            <a:spLocks noGrp="1"/>
          </p:cNvSpPr>
          <p:nvPr>
            <p:ph type="title"/>
          </p:nvPr>
        </p:nvSpPr>
        <p:spPr>
          <a:xfrm>
            <a:off x="1" y="-126555"/>
            <a:ext cx="12192000" cy="6984555"/>
          </a:xfrm>
          <a:solidFill>
            <a:srgbClr val="0070C0"/>
          </a:solidFill>
        </p:spPr>
        <p:txBody>
          <a:bodyPr>
            <a:noAutofit/>
          </a:bodyPr>
          <a:lstStyle/>
          <a:p>
            <a:pPr lvl="0"/>
            <a:r>
              <a:rPr lang="en-US" sz="5400" b="1" dirty="0">
                <a:solidFill>
                  <a:srgbClr val="FFFF00"/>
                </a:solidFill>
                <a:latin typeface="Century Gothic" panose="020B0502020202020204" pitchFamily="34" charset="0"/>
                <a:ea typeface="Malgun Gothic" pitchFamily="34"/>
              </a:rPr>
              <a:t>the example of four men in the Old Testament:  Noah, Abraham, Jacob and Joseph.  This would be a great time to invite a friend who is looking </a:t>
            </a:r>
            <a:r>
              <a:rPr lang="en-US" sz="5400" b="1" dirty="0" err="1">
                <a:solidFill>
                  <a:srgbClr val="FFFF00"/>
                </a:solidFill>
                <a:latin typeface="Century Gothic" panose="020B0502020202020204" pitchFamily="34" charset="0"/>
                <a:ea typeface="Malgun Gothic" pitchFamily="34"/>
              </a:rPr>
              <a:t>tohave</a:t>
            </a:r>
            <a:r>
              <a:rPr lang="en-US" sz="5400" b="1" dirty="0">
                <a:solidFill>
                  <a:srgbClr val="FFFF00"/>
                </a:solidFill>
                <a:latin typeface="Century Gothic" panose="020B0502020202020204" pitchFamily="34" charset="0"/>
                <a:ea typeface="Malgun Gothic" pitchFamily="34"/>
              </a:rPr>
              <a:t> a stronger faith in God.</a:t>
            </a:r>
            <a:endParaRPr lang="en-US" dirty="0">
              <a:solidFill>
                <a:srgbClr val="002060"/>
              </a:solidFill>
              <a:latin typeface="Goudy Old Style" pitchFamily="18"/>
            </a:endParaRPr>
          </a:p>
        </p:txBody>
      </p:sp>
      <p:sp>
        <p:nvSpPr>
          <p:cNvPr id="7" name="Title 1">
            <a:extLst>
              <a:ext uri="{FF2B5EF4-FFF2-40B4-BE49-F238E27FC236}">
                <a16:creationId xmlns:a16="http://schemas.microsoft.com/office/drawing/2014/main" id="{E0D6DB07-12C2-73FB-0C7F-40B015758DB9}"/>
              </a:ext>
            </a:extLst>
          </p:cNvPr>
          <p:cNvSpPr txBox="1">
            <a:spLocks/>
          </p:cNvSpPr>
          <p:nvPr/>
        </p:nvSpPr>
        <p:spPr>
          <a:xfrm>
            <a:off x="11972925" y="142874"/>
            <a:ext cx="219075" cy="6572252"/>
          </a:xfrm>
          <a:prstGeom prst="rect">
            <a:avLst/>
          </a:prstGeom>
          <a:solidFill>
            <a:srgbClr val="0070C0"/>
          </a:solid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b="1" dirty="0">
                <a:latin typeface="Goudy Old Style" pitchFamily="18"/>
                <a:ea typeface="Malgun Gothic" pitchFamily="34"/>
                <a:cs typeface="Calibri" pitchFamily="34"/>
              </a:rPr>
              <a:t> </a:t>
            </a: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b="1" dirty="0">
                <a:solidFill>
                  <a:srgbClr val="002060"/>
                </a:solidFill>
                <a:latin typeface="Goudy Old Style" pitchFamily="18"/>
                <a:ea typeface="Malgun Gothic" pitchFamily="34"/>
                <a:cs typeface="Calibri" pitchFamily="34"/>
              </a:rPr>
            </a:br>
            <a:r>
              <a:rPr lang="en-US" b="1" dirty="0">
                <a:solidFill>
                  <a:srgbClr val="002060"/>
                </a:solidFill>
                <a:highlight>
                  <a:srgbClr val="FFFF00"/>
                </a:highlight>
                <a:latin typeface="Goudy Old Style" pitchFamily="18"/>
                <a:ea typeface="Malgun Gothic" pitchFamily="34"/>
                <a:cs typeface="Calibri" pitchFamily="34"/>
              </a:rPr>
              <a:t> </a:t>
            </a:r>
            <a:br>
              <a:rPr lang="en-US" b="1" dirty="0">
                <a:solidFill>
                  <a:srgbClr val="002060"/>
                </a:solidFill>
                <a:latin typeface="Goudy Old Style" pitchFamily="18"/>
                <a:ea typeface="Malgun Gothic" pitchFamily="34"/>
                <a:cs typeface="Calibri" pitchFamily="34"/>
              </a:rPr>
            </a:br>
            <a:br>
              <a:rPr lang="en-US" b="1" dirty="0">
                <a:solidFill>
                  <a:srgbClr val="002060"/>
                </a:solidFill>
                <a:latin typeface="Goudy Old Style" pitchFamily="18"/>
                <a:ea typeface="Malgun Gothic" pitchFamily="34"/>
                <a:cs typeface="Calibri" pitchFamily="34"/>
              </a:rPr>
            </a:br>
            <a:endParaRPr lang="en-US" dirty="0">
              <a:solidFill>
                <a:srgbClr val="002060"/>
              </a:solidFill>
              <a:latin typeface="Goudy Old Style" pitchFamily="18"/>
            </a:endParaRPr>
          </a:p>
        </p:txBody>
      </p:sp>
    </p:spTree>
    <p:extLst>
      <p:ext uri="{BB962C8B-B14F-4D97-AF65-F5344CB8AC3E}">
        <p14:creationId xmlns:p14="http://schemas.microsoft.com/office/powerpoint/2010/main" val="136202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2FDA-306E-0827-F358-CBE936E2FB58}"/>
              </a:ext>
            </a:extLst>
          </p:cNvPr>
          <p:cNvSpPr txBox="1">
            <a:spLocks noGrp="1"/>
          </p:cNvSpPr>
          <p:nvPr>
            <p:ph type="title"/>
          </p:nvPr>
        </p:nvSpPr>
        <p:spPr>
          <a:xfrm>
            <a:off x="1" y="-126555"/>
            <a:ext cx="12192000" cy="6984555"/>
          </a:xfrm>
          <a:solidFill>
            <a:srgbClr val="0070C0"/>
          </a:solidFill>
        </p:spPr>
        <p:txBody>
          <a:bodyPr>
            <a:noAutofit/>
          </a:bodyPr>
          <a:lstStyle/>
          <a:p>
            <a:pPr lvl="0"/>
            <a:r>
              <a:rPr lang="en-US" sz="5400" b="1" u="sng" dirty="0">
                <a:solidFill>
                  <a:srgbClr val="FFFF00"/>
                </a:solidFill>
                <a:latin typeface="Century Gothic" panose="020B0502020202020204" pitchFamily="34" charset="0"/>
                <a:ea typeface="Malgun Gothic" pitchFamily="34"/>
              </a:rPr>
              <a:t>A HEARTFELT THANK YOU </a:t>
            </a:r>
            <a:r>
              <a:rPr lang="en-US" sz="5400" b="1" dirty="0">
                <a:solidFill>
                  <a:srgbClr val="FFFF00"/>
                </a:solidFill>
                <a:latin typeface="Century Gothic" panose="020B0502020202020204" pitchFamily="34" charset="0"/>
                <a:ea typeface="Malgun Gothic" pitchFamily="34"/>
              </a:rPr>
              <a:t>to the Laurel Hill family for your very thoughtful Christmas gift to every staff member.  Your love and generosity is very much appreciated by each and every</a:t>
            </a:r>
            <a:endParaRPr lang="en-US" dirty="0">
              <a:solidFill>
                <a:srgbClr val="002060"/>
              </a:solidFill>
              <a:latin typeface="Goudy Old Style" pitchFamily="18"/>
            </a:endParaRPr>
          </a:p>
        </p:txBody>
      </p:sp>
      <p:sp>
        <p:nvSpPr>
          <p:cNvPr id="7" name="Title 1">
            <a:extLst>
              <a:ext uri="{FF2B5EF4-FFF2-40B4-BE49-F238E27FC236}">
                <a16:creationId xmlns:a16="http://schemas.microsoft.com/office/drawing/2014/main" id="{E0D6DB07-12C2-73FB-0C7F-40B015758DB9}"/>
              </a:ext>
            </a:extLst>
          </p:cNvPr>
          <p:cNvSpPr txBox="1">
            <a:spLocks/>
          </p:cNvSpPr>
          <p:nvPr/>
        </p:nvSpPr>
        <p:spPr>
          <a:xfrm>
            <a:off x="11972925" y="142874"/>
            <a:ext cx="219075" cy="6572252"/>
          </a:xfrm>
          <a:prstGeom prst="rect">
            <a:avLst/>
          </a:prstGeom>
          <a:solidFill>
            <a:srgbClr val="0070C0"/>
          </a:solid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b="1" dirty="0">
                <a:latin typeface="Goudy Old Style" pitchFamily="18"/>
                <a:ea typeface="Malgun Gothic" pitchFamily="34"/>
                <a:cs typeface="Calibri" pitchFamily="34"/>
              </a:rPr>
              <a:t> </a:t>
            </a: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b="1" dirty="0">
                <a:solidFill>
                  <a:srgbClr val="002060"/>
                </a:solidFill>
                <a:latin typeface="Goudy Old Style" pitchFamily="18"/>
                <a:ea typeface="Malgun Gothic" pitchFamily="34"/>
                <a:cs typeface="Calibri" pitchFamily="34"/>
              </a:rPr>
            </a:br>
            <a:r>
              <a:rPr lang="en-US" b="1" dirty="0">
                <a:solidFill>
                  <a:srgbClr val="002060"/>
                </a:solidFill>
                <a:highlight>
                  <a:srgbClr val="FFFF00"/>
                </a:highlight>
                <a:latin typeface="Goudy Old Style" pitchFamily="18"/>
                <a:ea typeface="Malgun Gothic" pitchFamily="34"/>
                <a:cs typeface="Calibri" pitchFamily="34"/>
              </a:rPr>
              <a:t> </a:t>
            </a:r>
            <a:br>
              <a:rPr lang="en-US" b="1" dirty="0">
                <a:solidFill>
                  <a:srgbClr val="002060"/>
                </a:solidFill>
                <a:latin typeface="Goudy Old Style" pitchFamily="18"/>
                <a:ea typeface="Malgun Gothic" pitchFamily="34"/>
                <a:cs typeface="Calibri" pitchFamily="34"/>
              </a:rPr>
            </a:br>
            <a:br>
              <a:rPr lang="en-US" b="1" dirty="0">
                <a:solidFill>
                  <a:srgbClr val="002060"/>
                </a:solidFill>
                <a:latin typeface="Goudy Old Style" pitchFamily="18"/>
                <a:ea typeface="Malgun Gothic" pitchFamily="34"/>
                <a:cs typeface="Calibri" pitchFamily="34"/>
              </a:rPr>
            </a:br>
            <a:endParaRPr lang="en-US" dirty="0">
              <a:solidFill>
                <a:srgbClr val="002060"/>
              </a:solidFill>
              <a:latin typeface="Goudy Old Style" pitchFamily="18"/>
            </a:endParaRPr>
          </a:p>
        </p:txBody>
      </p:sp>
    </p:spTree>
    <p:extLst>
      <p:ext uri="{BB962C8B-B14F-4D97-AF65-F5344CB8AC3E}">
        <p14:creationId xmlns:p14="http://schemas.microsoft.com/office/powerpoint/2010/main" val="1488554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89110</TotalTime>
  <Words>1759</Words>
  <Application>Microsoft Office PowerPoint</Application>
  <PresentationFormat>Widescreen</PresentationFormat>
  <Paragraphs>111</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Century Gothic</vt:lpstr>
      <vt:lpstr>Goudy Old Style</vt:lpstr>
      <vt:lpstr>ui-sans-serif</vt:lpstr>
      <vt:lpstr>Office Theme</vt:lpstr>
      <vt:lpstr>WELCOME!</vt:lpstr>
      <vt:lpstr>PowerPoint Presentation</vt:lpstr>
      <vt:lpstr>     PRELUDE</vt:lpstr>
      <vt:lpstr>             WELCOME              &amp; ANNOUNCEMENTS Lois Miller       </vt:lpstr>
      <vt:lpstr>OUR CANDLELIGHT CHRISTMAS EVE SERVICE will be at 7 PM.  We will receive Holy Communion and celebrate the birth of our Savior, Jesus Christ. There will be story time with Pastor John for the children. The little ones are welcome to wear their pajamas to the service.  </vt:lpstr>
      <vt:lpstr>THE OFFICE AND WEEKDAY SCHOOL will be closed the week of December 25th through December 29th.  If you have an emergency, please call Barbara, at home, and she will contact someone to return your call.</vt:lpstr>
      <vt:lpstr>THEON JANUARY 7, 2024, PASTOR JOHN WILL BEGIN A FOUR-PART SERMON SERIES – “Stronger Faith”.  Folks today are dealing with more and more stress (maybe that’s you).This series will reveal ways for you to trust God more as we look at</vt:lpstr>
      <vt:lpstr>the example of four men in the Old Testament:  Noah, Abraham, Jacob and Joseph.  This would be a great time to invite a friend who is looking tohave a stronger faith in God.</vt:lpstr>
      <vt:lpstr>A HEARTFELT THANK YOU to the Laurel Hill family for your very thoughtful Christmas gift to every staff member.  Your love and generosity is very much appreciated by each and every</vt:lpstr>
      <vt:lpstr>one of us.  We all feel blessed to be able to work for the Lord and for this church family.  Be blessed at Christmas and in the New Year.</vt:lpstr>
      <vt:lpstr>WE WILL NOT HAVE CHILDREN’S SUNDAY SCHOOL THIS MORNING since we are enjoying our Cantata.  Please let your children stay in worship to hear the beautiful music.  Thank you.</vt:lpstr>
      <vt:lpstr>PowerPoint Presentation</vt:lpstr>
      <vt:lpstr>PowerPoint Presentation</vt:lpstr>
      <vt:lpstr>                 Greeting our Brothers and Sisters   </vt:lpstr>
      <vt:lpstr>OPENING HYMN</vt:lpstr>
      <vt:lpstr>PowerPoint Presentation</vt:lpstr>
      <vt:lpstr>PowerPoint Presentation</vt:lpstr>
      <vt:lpstr>PowerPoint Presentation</vt:lpstr>
      <vt:lpstr>PowerPoint Presentation</vt:lpstr>
      <vt:lpstr>      JOYS &amp; CONCERNS  Lois Miller  </vt:lpstr>
      <vt:lpstr>PowerPoint Presentation</vt:lpstr>
      <vt:lpstr>ANTHEM</vt:lpstr>
      <vt:lpstr>CHILDREN’S MESSAGE</vt:lpstr>
      <vt:lpstr>TITHES &amp; OFFERINGS</vt:lpstr>
      <vt:lpstr>TITHES &amp; OFFERINGS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SERMON</vt:lpstr>
      <vt:lpstr>    CLOSING HYMN ____________</vt:lpstr>
      <vt:lpstr>PowerPoint Presentation</vt:lpstr>
      <vt:lpstr>PowerPoint Presentation</vt:lpstr>
      <vt:lpstr>PowerPoint Presentation</vt:lpstr>
      <vt:lpstr>PowerPoint Presentation</vt:lpstr>
      <vt:lpstr>BENEDICTION</vt:lpstr>
      <vt:lpstr>POSTLUDE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Hyunho Lee</dc:creator>
  <cp:lastModifiedBy>LHUMC</cp:lastModifiedBy>
  <cp:revision>1092</cp:revision>
  <dcterms:created xsi:type="dcterms:W3CDTF">2020-09-05T14:33:17Z</dcterms:created>
  <dcterms:modified xsi:type="dcterms:W3CDTF">2023-12-19T16:10:21Z</dcterms:modified>
</cp:coreProperties>
</file>