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38" r:id="rId2"/>
    <p:sldId id="329" r:id="rId3"/>
    <p:sldId id="260" r:id="rId4"/>
    <p:sldId id="257" r:id="rId5"/>
    <p:sldId id="1230" r:id="rId6"/>
    <p:sldId id="1233" r:id="rId7"/>
    <p:sldId id="1232" r:id="rId8"/>
    <p:sldId id="1234" r:id="rId9"/>
    <p:sldId id="1231" r:id="rId10"/>
    <p:sldId id="1235" r:id="rId11"/>
    <p:sldId id="364" r:id="rId12"/>
    <p:sldId id="1210" r:id="rId13"/>
    <p:sldId id="1181" r:id="rId14"/>
    <p:sldId id="1236" r:id="rId15"/>
    <p:sldId id="1161" r:id="rId16"/>
    <p:sldId id="1214" r:id="rId17"/>
    <p:sldId id="1213" r:id="rId18"/>
    <p:sldId id="1182" r:id="rId19"/>
    <p:sldId id="1216" r:id="rId20"/>
    <p:sldId id="1124" r:id="rId21"/>
    <p:sldId id="1185" r:id="rId22"/>
    <p:sldId id="271" r:id="rId23"/>
    <p:sldId id="1186" r:id="rId24"/>
    <p:sldId id="1162" r:id="rId25"/>
    <p:sldId id="1155" r:id="rId26"/>
    <p:sldId id="1156" r:id="rId27"/>
    <p:sldId id="1205" r:id="rId28"/>
    <p:sldId id="269" r:id="rId29"/>
    <p:sldId id="344"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HUMC" initials="L" lastIdx="1" clrIdx="0">
    <p:extLst>
      <p:ext uri="{19B8F6BF-5375-455C-9EA6-DF929625EA0E}">
        <p15:presenceInfo xmlns:p15="http://schemas.microsoft.com/office/powerpoint/2012/main" userId="LHUM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660"/>
  </p:normalViewPr>
  <p:slideViewPr>
    <p:cSldViewPr snapToGrid="0">
      <p:cViewPr varScale="1">
        <p:scale>
          <a:sx n="86" d="100"/>
          <a:sy n="86" d="100"/>
        </p:scale>
        <p:origin x="72"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79590-C01F-41A7-81FC-402371B95F21}"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5861C-C289-4BFB-8541-830CE4C54083}" type="slidenum">
              <a:rPr lang="en-US" smtClean="0"/>
              <a:t>‹#›</a:t>
            </a:fld>
            <a:endParaRPr lang="en-US"/>
          </a:p>
        </p:txBody>
      </p:sp>
    </p:spTree>
    <p:extLst>
      <p:ext uri="{BB962C8B-B14F-4D97-AF65-F5344CB8AC3E}">
        <p14:creationId xmlns:p14="http://schemas.microsoft.com/office/powerpoint/2010/main" val="128522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35861C-C289-4BFB-8541-830CE4C54083}" type="slidenum">
              <a:rPr lang="en-US" smtClean="0"/>
              <a:t>3</a:t>
            </a:fld>
            <a:endParaRPr lang="en-US"/>
          </a:p>
        </p:txBody>
      </p:sp>
    </p:spTree>
    <p:extLst>
      <p:ext uri="{BB962C8B-B14F-4D97-AF65-F5344CB8AC3E}">
        <p14:creationId xmlns:p14="http://schemas.microsoft.com/office/powerpoint/2010/main" val="289943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1ED7-FBC6-570D-3D79-D5EC42E5652D}"/>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8BB7A7A8-9BC9-AE88-F2CA-08CE7269D905}"/>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40BE4A3A-D232-074B-E70D-762E20C82033}"/>
              </a:ext>
            </a:extLst>
          </p:cNvPr>
          <p:cNvSpPr txBox="1">
            <a:spLocks noGrp="1"/>
          </p:cNvSpPr>
          <p:nvPr>
            <p:ph type="dt" sz="half" idx="7"/>
          </p:nvPr>
        </p:nvSpPr>
        <p:spPr/>
        <p:txBody>
          <a:bodyPr/>
          <a:lstStyle>
            <a:lvl1pPr>
              <a:defRPr/>
            </a:lvl1pPr>
          </a:lstStyle>
          <a:p>
            <a:pPr lvl="0"/>
            <a:fld id="{34B398F6-8799-4CD4-8D5B-6AA001BA6FCB}" type="datetime1">
              <a:rPr lang="en-US"/>
              <a:pPr lvl="0"/>
              <a:t>12/15/2023</a:t>
            </a:fld>
            <a:endParaRPr lang="en-US"/>
          </a:p>
        </p:txBody>
      </p:sp>
      <p:sp>
        <p:nvSpPr>
          <p:cNvPr id="5" name="Footer Placeholder 4">
            <a:extLst>
              <a:ext uri="{FF2B5EF4-FFF2-40B4-BE49-F238E27FC236}">
                <a16:creationId xmlns:a16="http://schemas.microsoft.com/office/drawing/2014/main" id="{64A6DB4E-D891-2332-4C9B-A4328B0B534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3C5BD33F-44B8-2FEC-1D70-47F124FD6705}"/>
              </a:ext>
            </a:extLst>
          </p:cNvPr>
          <p:cNvSpPr txBox="1">
            <a:spLocks noGrp="1"/>
          </p:cNvSpPr>
          <p:nvPr>
            <p:ph type="sldNum" sz="quarter" idx="8"/>
          </p:nvPr>
        </p:nvSpPr>
        <p:spPr/>
        <p:txBody>
          <a:bodyPr/>
          <a:lstStyle>
            <a:lvl1pPr>
              <a:defRPr/>
            </a:lvl1pPr>
          </a:lstStyle>
          <a:p>
            <a:pPr lvl="0"/>
            <a:fld id="{9468D854-6318-4762-B213-6626B8E1FDCD}" type="slidenum">
              <a:t>‹#›</a:t>
            </a:fld>
            <a:endParaRPr lang="en-US"/>
          </a:p>
        </p:txBody>
      </p:sp>
    </p:spTree>
    <p:extLst>
      <p:ext uri="{BB962C8B-B14F-4D97-AF65-F5344CB8AC3E}">
        <p14:creationId xmlns:p14="http://schemas.microsoft.com/office/powerpoint/2010/main" val="384474567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6937-D6F3-ABA1-3CCE-874E9BBF69F6}"/>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ADDF064-1149-06B1-81B4-6B479656C49C}"/>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546C3-8814-F5C5-2ED0-9F3FE106E981}"/>
              </a:ext>
            </a:extLst>
          </p:cNvPr>
          <p:cNvSpPr txBox="1">
            <a:spLocks noGrp="1"/>
          </p:cNvSpPr>
          <p:nvPr>
            <p:ph type="dt" sz="half" idx="7"/>
          </p:nvPr>
        </p:nvSpPr>
        <p:spPr/>
        <p:txBody>
          <a:bodyPr/>
          <a:lstStyle>
            <a:lvl1pPr>
              <a:defRPr/>
            </a:lvl1pPr>
          </a:lstStyle>
          <a:p>
            <a:pPr lvl="0"/>
            <a:fld id="{35C7059C-8C22-4595-AB65-542CF946ED4A}" type="datetime1">
              <a:rPr lang="en-US"/>
              <a:pPr lvl="0"/>
              <a:t>12/15/2023</a:t>
            </a:fld>
            <a:endParaRPr lang="en-US"/>
          </a:p>
        </p:txBody>
      </p:sp>
      <p:sp>
        <p:nvSpPr>
          <p:cNvPr id="5" name="Footer Placeholder 4">
            <a:extLst>
              <a:ext uri="{FF2B5EF4-FFF2-40B4-BE49-F238E27FC236}">
                <a16:creationId xmlns:a16="http://schemas.microsoft.com/office/drawing/2014/main" id="{5F5CE030-C5DF-92D8-D900-A529933E37F0}"/>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F1A2FED-2372-94AC-E0BD-04759935B990}"/>
              </a:ext>
            </a:extLst>
          </p:cNvPr>
          <p:cNvSpPr txBox="1">
            <a:spLocks noGrp="1"/>
          </p:cNvSpPr>
          <p:nvPr>
            <p:ph type="sldNum" sz="quarter" idx="8"/>
          </p:nvPr>
        </p:nvSpPr>
        <p:spPr/>
        <p:txBody>
          <a:bodyPr/>
          <a:lstStyle>
            <a:lvl1pPr>
              <a:defRPr/>
            </a:lvl1pPr>
          </a:lstStyle>
          <a:p>
            <a:pPr lvl="0"/>
            <a:fld id="{EB77A374-1BDF-4CF2-B8D0-9909BDC4613B}" type="slidenum">
              <a:t>‹#›</a:t>
            </a:fld>
            <a:endParaRPr lang="en-US"/>
          </a:p>
        </p:txBody>
      </p:sp>
    </p:spTree>
    <p:extLst>
      <p:ext uri="{BB962C8B-B14F-4D97-AF65-F5344CB8AC3E}">
        <p14:creationId xmlns:p14="http://schemas.microsoft.com/office/powerpoint/2010/main" val="3549078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593FAA-C0FE-C532-6D6C-F8279ED6C491}"/>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01F84702-01E3-276B-9B33-ECB29382AEBD}"/>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FE889-5140-38F5-A090-6B169A3AF7D0}"/>
              </a:ext>
            </a:extLst>
          </p:cNvPr>
          <p:cNvSpPr txBox="1">
            <a:spLocks noGrp="1"/>
          </p:cNvSpPr>
          <p:nvPr>
            <p:ph type="dt" sz="half" idx="7"/>
          </p:nvPr>
        </p:nvSpPr>
        <p:spPr/>
        <p:txBody>
          <a:bodyPr/>
          <a:lstStyle>
            <a:lvl1pPr>
              <a:defRPr/>
            </a:lvl1pPr>
          </a:lstStyle>
          <a:p>
            <a:pPr lvl="0"/>
            <a:fld id="{2BC85D3D-0650-4260-A633-5D330EF3BDEE}" type="datetime1">
              <a:rPr lang="en-US"/>
              <a:pPr lvl="0"/>
              <a:t>12/15/2023</a:t>
            </a:fld>
            <a:endParaRPr lang="en-US"/>
          </a:p>
        </p:txBody>
      </p:sp>
      <p:sp>
        <p:nvSpPr>
          <p:cNvPr id="5" name="Footer Placeholder 4">
            <a:extLst>
              <a:ext uri="{FF2B5EF4-FFF2-40B4-BE49-F238E27FC236}">
                <a16:creationId xmlns:a16="http://schemas.microsoft.com/office/drawing/2014/main" id="{D1997C91-EF94-164A-7DE7-29CA15B21283}"/>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6502E38-9247-5DC0-7D44-A0CD5ED82152}"/>
              </a:ext>
            </a:extLst>
          </p:cNvPr>
          <p:cNvSpPr txBox="1">
            <a:spLocks noGrp="1"/>
          </p:cNvSpPr>
          <p:nvPr>
            <p:ph type="sldNum" sz="quarter" idx="8"/>
          </p:nvPr>
        </p:nvSpPr>
        <p:spPr/>
        <p:txBody>
          <a:bodyPr/>
          <a:lstStyle>
            <a:lvl1pPr>
              <a:defRPr/>
            </a:lvl1pPr>
          </a:lstStyle>
          <a:p>
            <a:pPr lvl="0"/>
            <a:fld id="{DB0FC6E2-9765-442E-B75B-63A043C3543C}" type="slidenum">
              <a:t>‹#›</a:t>
            </a:fld>
            <a:endParaRPr lang="en-US"/>
          </a:p>
        </p:txBody>
      </p:sp>
    </p:spTree>
    <p:extLst>
      <p:ext uri="{BB962C8B-B14F-4D97-AF65-F5344CB8AC3E}">
        <p14:creationId xmlns:p14="http://schemas.microsoft.com/office/powerpoint/2010/main" val="3226083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EB021-77E3-66C1-23D4-C431B41BBD61}"/>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ACF2DE4-D47E-E35A-D69E-0E951A7F4B7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5B7A8-D91E-7213-683F-FBFBF9F73A71}"/>
              </a:ext>
            </a:extLst>
          </p:cNvPr>
          <p:cNvSpPr txBox="1">
            <a:spLocks noGrp="1"/>
          </p:cNvSpPr>
          <p:nvPr>
            <p:ph type="dt" sz="half" idx="7"/>
          </p:nvPr>
        </p:nvSpPr>
        <p:spPr/>
        <p:txBody>
          <a:bodyPr/>
          <a:lstStyle>
            <a:lvl1pPr>
              <a:defRPr/>
            </a:lvl1pPr>
          </a:lstStyle>
          <a:p>
            <a:pPr lvl="0"/>
            <a:fld id="{0B10C917-2FFB-4802-B99D-ED3FEF20BBDB}" type="datetime1">
              <a:rPr lang="en-US"/>
              <a:pPr lvl="0"/>
              <a:t>12/15/2023</a:t>
            </a:fld>
            <a:endParaRPr lang="en-US"/>
          </a:p>
        </p:txBody>
      </p:sp>
      <p:sp>
        <p:nvSpPr>
          <p:cNvPr id="5" name="Footer Placeholder 4">
            <a:extLst>
              <a:ext uri="{FF2B5EF4-FFF2-40B4-BE49-F238E27FC236}">
                <a16:creationId xmlns:a16="http://schemas.microsoft.com/office/drawing/2014/main" id="{C0ED0D01-94BD-9DC9-CE84-F7D5CA160A98}"/>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BFD837CC-2E13-AC72-2232-9397910176D9}"/>
              </a:ext>
            </a:extLst>
          </p:cNvPr>
          <p:cNvSpPr txBox="1">
            <a:spLocks noGrp="1"/>
          </p:cNvSpPr>
          <p:nvPr>
            <p:ph type="sldNum" sz="quarter" idx="8"/>
          </p:nvPr>
        </p:nvSpPr>
        <p:spPr/>
        <p:txBody>
          <a:bodyPr/>
          <a:lstStyle>
            <a:lvl1pPr>
              <a:defRPr/>
            </a:lvl1pPr>
          </a:lstStyle>
          <a:p>
            <a:pPr lvl="0"/>
            <a:fld id="{24B12E68-124D-4DA1-A422-BD18A14E9627}" type="slidenum">
              <a:t>‹#›</a:t>
            </a:fld>
            <a:endParaRPr lang="en-US"/>
          </a:p>
        </p:txBody>
      </p:sp>
    </p:spTree>
    <p:extLst>
      <p:ext uri="{BB962C8B-B14F-4D97-AF65-F5344CB8AC3E}">
        <p14:creationId xmlns:p14="http://schemas.microsoft.com/office/powerpoint/2010/main" val="50569938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38533-896A-2164-419B-6CFF2A25E5F0}"/>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A1E4B81E-9472-938D-4AB4-0A7EAF1D5CF5}"/>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D209F25-F2B6-A27A-6651-010207617A03}"/>
              </a:ext>
            </a:extLst>
          </p:cNvPr>
          <p:cNvSpPr txBox="1">
            <a:spLocks noGrp="1"/>
          </p:cNvSpPr>
          <p:nvPr>
            <p:ph type="dt" sz="half" idx="7"/>
          </p:nvPr>
        </p:nvSpPr>
        <p:spPr/>
        <p:txBody>
          <a:bodyPr/>
          <a:lstStyle>
            <a:lvl1pPr>
              <a:defRPr/>
            </a:lvl1pPr>
          </a:lstStyle>
          <a:p>
            <a:pPr lvl="0"/>
            <a:fld id="{B4D39782-F11D-490B-9301-6A19C164990E}" type="datetime1">
              <a:rPr lang="en-US"/>
              <a:pPr lvl="0"/>
              <a:t>12/15/2023</a:t>
            </a:fld>
            <a:endParaRPr lang="en-US"/>
          </a:p>
        </p:txBody>
      </p:sp>
      <p:sp>
        <p:nvSpPr>
          <p:cNvPr id="5" name="Footer Placeholder 4">
            <a:extLst>
              <a:ext uri="{FF2B5EF4-FFF2-40B4-BE49-F238E27FC236}">
                <a16:creationId xmlns:a16="http://schemas.microsoft.com/office/drawing/2014/main" id="{F75B2638-3B3A-EB7A-8011-275FFF399C6F}"/>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877AA59E-ACB3-C319-F369-51D1F22A0157}"/>
              </a:ext>
            </a:extLst>
          </p:cNvPr>
          <p:cNvSpPr txBox="1">
            <a:spLocks noGrp="1"/>
          </p:cNvSpPr>
          <p:nvPr>
            <p:ph type="sldNum" sz="quarter" idx="8"/>
          </p:nvPr>
        </p:nvSpPr>
        <p:spPr/>
        <p:txBody>
          <a:bodyPr/>
          <a:lstStyle>
            <a:lvl1pPr>
              <a:defRPr/>
            </a:lvl1pPr>
          </a:lstStyle>
          <a:p>
            <a:pPr lvl="0"/>
            <a:fld id="{6C1852B6-7007-4D92-865F-F96B96E5F389}" type="slidenum">
              <a:t>‹#›</a:t>
            </a:fld>
            <a:endParaRPr lang="en-US"/>
          </a:p>
        </p:txBody>
      </p:sp>
    </p:spTree>
    <p:extLst>
      <p:ext uri="{BB962C8B-B14F-4D97-AF65-F5344CB8AC3E}">
        <p14:creationId xmlns:p14="http://schemas.microsoft.com/office/powerpoint/2010/main" val="322799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A4B6-F149-F3B2-DD68-31AA2B55C3F3}"/>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1C32F47B-2D9C-A249-CC94-EBBE7950ADA2}"/>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827EAC-2E79-12CC-D1E4-C7494DCF3F53}"/>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F05317-BA1A-03C7-1CCD-1CC2FCBD65FF}"/>
              </a:ext>
            </a:extLst>
          </p:cNvPr>
          <p:cNvSpPr txBox="1">
            <a:spLocks noGrp="1"/>
          </p:cNvSpPr>
          <p:nvPr>
            <p:ph type="dt" sz="half" idx="7"/>
          </p:nvPr>
        </p:nvSpPr>
        <p:spPr/>
        <p:txBody>
          <a:bodyPr/>
          <a:lstStyle>
            <a:lvl1pPr>
              <a:defRPr/>
            </a:lvl1pPr>
          </a:lstStyle>
          <a:p>
            <a:pPr lvl="0"/>
            <a:fld id="{673DC804-EACA-4263-A4EC-95923A54571F}" type="datetime1">
              <a:rPr lang="en-US"/>
              <a:pPr lvl="0"/>
              <a:t>12/15/2023</a:t>
            </a:fld>
            <a:endParaRPr lang="en-US"/>
          </a:p>
        </p:txBody>
      </p:sp>
      <p:sp>
        <p:nvSpPr>
          <p:cNvPr id="6" name="Footer Placeholder 5">
            <a:extLst>
              <a:ext uri="{FF2B5EF4-FFF2-40B4-BE49-F238E27FC236}">
                <a16:creationId xmlns:a16="http://schemas.microsoft.com/office/drawing/2014/main" id="{90FF8D8A-9D3E-8B7B-633F-275D05E43435}"/>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6B26F725-43A1-A7D0-CD49-573AFA27A34D}"/>
              </a:ext>
            </a:extLst>
          </p:cNvPr>
          <p:cNvSpPr txBox="1">
            <a:spLocks noGrp="1"/>
          </p:cNvSpPr>
          <p:nvPr>
            <p:ph type="sldNum" sz="quarter" idx="8"/>
          </p:nvPr>
        </p:nvSpPr>
        <p:spPr/>
        <p:txBody>
          <a:bodyPr/>
          <a:lstStyle>
            <a:lvl1pPr>
              <a:defRPr/>
            </a:lvl1pPr>
          </a:lstStyle>
          <a:p>
            <a:pPr lvl="0"/>
            <a:fld id="{81C60988-0045-41E9-BF29-87750179D56D}" type="slidenum">
              <a:t>‹#›</a:t>
            </a:fld>
            <a:endParaRPr lang="en-US"/>
          </a:p>
        </p:txBody>
      </p:sp>
    </p:spTree>
    <p:extLst>
      <p:ext uri="{BB962C8B-B14F-4D97-AF65-F5344CB8AC3E}">
        <p14:creationId xmlns:p14="http://schemas.microsoft.com/office/powerpoint/2010/main" val="285069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D2498-6D68-41F4-E85F-7605BC279EF6}"/>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6955EF40-0870-42B5-74DA-628713C6F95B}"/>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B30BE243-9FC4-9C3D-2C68-150958E163B9}"/>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2CED60-4372-28E6-D6E3-EEDF52CA8C2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4A6F3415-7E10-471F-1B54-C3E7EA436398}"/>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49053-29F0-4A8B-9D21-13EA23576899}"/>
              </a:ext>
            </a:extLst>
          </p:cNvPr>
          <p:cNvSpPr txBox="1">
            <a:spLocks noGrp="1"/>
          </p:cNvSpPr>
          <p:nvPr>
            <p:ph type="dt" sz="half" idx="7"/>
          </p:nvPr>
        </p:nvSpPr>
        <p:spPr/>
        <p:txBody>
          <a:bodyPr/>
          <a:lstStyle>
            <a:lvl1pPr>
              <a:defRPr/>
            </a:lvl1pPr>
          </a:lstStyle>
          <a:p>
            <a:pPr lvl="0"/>
            <a:fld id="{48B24A8A-515B-477F-AC97-C9A442F76933}" type="datetime1">
              <a:rPr lang="en-US"/>
              <a:pPr lvl="0"/>
              <a:t>12/15/2023</a:t>
            </a:fld>
            <a:endParaRPr lang="en-US"/>
          </a:p>
        </p:txBody>
      </p:sp>
      <p:sp>
        <p:nvSpPr>
          <p:cNvPr id="8" name="Footer Placeholder 7">
            <a:extLst>
              <a:ext uri="{FF2B5EF4-FFF2-40B4-BE49-F238E27FC236}">
                <a16:creationId xmlns:a16="http://schemas.microsoft.com/office/drawing/2014/main" id="{6DE92A8E-8EF1-5954-E63A-330BF90146D5}"/>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228D88A4-7B45-7238-0B86-414C0B2AE5C9}"/>
              </a:ext>
            </a:extLst>
          </p:cNvPr>
          <p:cNvSpPr txBox="1">
            <a:spLocks noGrp="1"/>
          </p:cNvSpPr>
          <p:nvPr>
            <p:ph type="sldNum" sz="quarter" idx="8"/>
          </p:nvPr>
        </p:nvSpPr>
        <p:spPr/>
        <p:txBody>
          <a:bodyPr/>
          <a:lstStyle>
            <a:lvl1pPr>
              <a:defRPr/>
            </a:lvl1pPr>
          </a:lstStyle>
          <a:p>
            <a:pPr lvl="0"/>
            <a:fld id="{8170A011-ABA6-4E50-B71D-72812C9BDF86}" type="slidenum">
              <a:t>‹#›</a:t>
            </a:fld>
            <a:endParaRPr lang="en-US"/>
          </a:p>
        </p:txBody>
      </p:sp>
    </p:spTree>
    <p:extLst>
      <p:ext uri="{BB962C8B-B14F-4D97-AF65-F5344CB8AC3E}">
        <p14:creationId xmlns:p14="http://schemas.microsoft.com/office/powerpoint/2010/main" val="255094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0B4D-BB2E-AB73-451E-463F0CE10E99}"/>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E9051E23-8688-B3FD-A0BD-2DD881C53DE4}"/>
              </a:ext>
            </a:extLst>
          </p:cNvPr>
          <p:cNvSpPr txBox="1">
            <a:spLocks noGrp="1"/>
          </p:cNvSpPr>
          <p:nvPr>
            <p:ph type="dt" sz="half" idx="7"/>
          </p:nvPr>
        </p:nvSpPr>
        <p:spPr/>
        <p:txBody>
          <a:bodyPr/>
          <a:lstStyle>
            <a:lvl1pPr>
              <a:defRPr/>
            </a:lvl1pPr>
          </a:lstStyle>
          <a:p>
            <a:pPr lvl="0"/>
            <a:fld id="{1B0A388E-A040-48E9-951F-3C1C236629EC}" type="datetime1">
              <a:rPr lang="en-US"/>
              <a:pPr lvl="0"/>
              <a:t>12/15/2023</a:t>
            </a:fld>
            <a:endParaRPr lang="en-US"/>
          </a:p>
        </p:txBody>
      </p:sp>
      <p:sp>
        <p:nvSpPr>
          <p:cNvPr id="4" name="Footer Placeholder 3">
            <a:extLst>
              <a:ext uri="{FF2B5EF4-FFF2-40B4-BE49-F238E27FC236}">
                <a16:creationId xmlns:a16="http://schemas.microsoft.com/office/drawing/2014/main" id="{9DADA1B7-E435-9675-3AA3-AD2978BDBF12}"/>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5C3D61BF-27FB-0088-C0A6-7B44E60E0F87}"/>
              </a:ext>
            </a:extLst>
          </p:cNvPr>
          <p:cNvSpPr txBox="1">
            <a:spLocks noGrp="1"/>
          </p:cNvSpPr>
          <p:nvPr>
            <p:ph type="sldNum" sz="quarter" idx="8"/>
          </p:nvPr>
        </p:nvSpPr>
        <p:spPr/>
        <p:txBody>
          <a:bodyPr/>
          <a:lstStyle>
            <a:lvl1pPr>
              <a:defRPr/>
            </a:lvl1pPr>
          </a:lstStyle>
          <a:p>
            <a:pPr lvl="0"/>
            <a:fld id="{013E9640-6A53-457F-A0CA-D5767C61959D}" type="slidenum">
              <a:t>‹#›</a:t>
            </a:fld>
            <a:endParaRPr lang="en-US"/>
          </a:p>
        </p:txBody>
      </p:sp>
    </p:spTree>
    <p:extLst>
      <p:ext uri="{BB962C8B-B14F-4D97-AF65-F5344CB8AC3E}">
        <p14:creationId xmlns:p14="http://schemas.microsoft.com/office/powerpoint/2010/main" val="361555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6C9AF5-7740-3ED2-57B0-25A2E491B925}"/>
              </a:ext>
            </a:extLst>
          </p:cNvPr>
          <p:cNvSpPr txBox="1">
            <a:spLocks noGrp="1"/>
          </p:cNvSpPr>
          <p:nvPr>
            <p:ph type="dt" sz="half" idx="7"/>
          </p:nvPr>
        </p:nvSpPr>
        <p:spPr/>
        <p:txBody>
          <a:bodyPr/>
          <a:lstStyle>
            <a:lvl1pPr>
              <a:defRPr/>
            </a:lvl1pPr>
          </a:lstStyle>
          <a:p>
            <a:pPr lvl="0"/>
            <a:fld id="{1D8BBB1E-BE67-49BD-86BC-8FB3D93701DE}" type="datetime1">
              <a:rPr lang="en-US"/>
              <a:pPr lvl="0"/>
              <a:t>12/15/2023</a:t>
            </a:fld>
            <a:endParaRPr lang="en-US"/>
          </a:p>
        </p:txBody>
      </p:sp>
      <p:sp>
        <p:nvSpPr>
          <p:cNvPr id="3" name="Footer Placeholder 2">
            <a:extLst>
              <a:ext uri="{FF2B5EF4-FFF2-40B4-BE49-F238E27FC236}">
                <a16:creationId xmlns:a16="http://schemas.microsoft.com/office/drawing/2014/main" id="{F5A1F5EF-C19C-0A2D-801D-2A52FB9470AD}"/>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F3B357B2-DF98-C758-7042-BE7122D024FA}"/>
              </a:ext>
            </a:extLst>
          </p:cNvPr>
          <p:cNvSpPr txBox="1">
            <a:spLocks noGrp="1"/>
          </p:cNvSpPr>
          <p:nvPr>
            <p:ph type="sldNum" sz="quarter" idx="8"/>
          </p:nvPr>
        </p:nvSpPr>
        <p:spPr/>
        <p:txBody>
          <a:bodyPr/>
          <a:lstStyle>
            <a:lvl1pPr>
              <a:defRPr/>
            </a:lvl1pPr>
          </a:lstStyle>
          <a:p>
            <a:pPr lvl="0"/>
            <a:fld id="{40993A74-165F-4B62-9D6A-03487A7A76D7}" type="slidenum">
              <a:t>‹#›</a:t>
            </a:fld>
            <a:endParaRPr lang="en-US"/>
          </a:p>
        </p:txBody>
      </p:sp>
    </p:spTree>
    <p:extLst>
      <p:ext uri="{BB962C8B-B14F-4D97-AF65-F5344CB8AC3E}">
        <p14:creationId xmlns:p14="http://schemas.microsoft.com/office/powerpoint/2010/main" val="285330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82FB-8E5A-8339-5DD1-442C8DE34ABA}"/>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6A57F52A-1B3E-5235-FA79-521EE4D5697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ABDDE4-4C21-F225-E157-B1C6117E206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D91AAD8-CA3A-C6F1-7062-775A1E522BC0}"/>
              </a:ext>
            </a:extLst>
          </p:cNvPr>
          <p:cNvSpPr txBox="1">
            <a:spLocks noGrp="1"/>
          </p:cNvSpPr>
          <p:nvPr>
            <p:ph type="dt" sz="half" idx="7"/>
          </p:nvPr>
        </p:nvSpPr>
        <p:spPr/>
        <p:txBody>
          <a:bodyPr/>
          <a:lstStyle>
            <a:lvl1pPr>
              <a:defRPr/>
            </a:lvl1pPr>
          </a:lstStyle>
          <a:p>
            <a:pPr lvl="0"/>
            <a:fld id="{1B8DE5B8-6A9F-4CDD-996F-649C0A52AE7F}" type="datetime1">
              <a:rPr lang="en-US"/>
              <a:pPr lvl="0"/>
              <a:t>12/15/2023</a:t>
            </a:fld>
            <a:endParaRPr lang="en-US"/>
          </a:p>
        </p:txBody>
      </p:sp>
      <p:sp>
        <p:nvSpPr>
          <p:cNvPr id="6" name="Footer Placeholder 5">
            <a:extLst>
              <a:ext uri="{FF2B5EF4-FFF2-40B4-BE49-F238E27FC236}">
                <a16:creationId xmlns:a16="http://schemas.microsoft.com/office/drawing/2014/main" id="{F264EFCB-8835-F338-04D2-E88C9EA6D218}"/>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56CCA489-C34E-B9D5-A312-E164DF7270CA}"/>
              </a:ext>
            </a:extLst>
          </p:cNvPr>
          <p:cNvSpPr txBox="1">
            <a:spLocks noGrp="1"/>
          </p:cNvSpPr>
          <p:nvPr>
            <p:ph type="sldNum" sz="quarter" idx="8"/>
          </p:nvPr>
        </p:nvSpPr>
        <p:spPr/>
        <p:txBody>
          <a:bodyPr/>
          <a:lstStyle>
            <a:lvl1pPr>
              <a:defRPr/>
            </a:lvl1pPr>
          </a:lstStyle>
          <a:p>
            <a:pPr lvl="0"/>
            <a:fld id="{2C061A53-2BB2-4A0E-A866-C088AAC19A01}" type="slidenum">
              <a:t>‹#›</a:t>
            </a:fld>
            <a:endParaRPr lang="en-US"/>
          </a:p>
        </p:txBody>
      </p:sp>
    </p:spTree>
    <p:extLst>
      <p:ext uri="{BB962C8B-B14F-4D97-AF65-F5344CB8AC3E}">
        <p14:creationId xmlns:p14="http://schemas.microsoft.com/office/powerpoint/2010/main" val="329721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60CCB-E8C8-75DE-1984-D4BB16BFD50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CE6377D6-4C13-A462-0095-E5956D2A1740}"/>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id="{7FB559A9-4142-2CD7-A2F4-016F619A6FA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7FD2A32-FDE8-B136-61A8-E8599524447F}"/>
              </a:ext>
            </a:extLst>
          </p:cNvPr>
          <p:cNvSpPr txBox="1">
            <a:spLocks noGrp="1"/>
          </p:cNvSpPr>
          <p:nvPr>
            <p:ph type="dt" sz="half" idx="7"/>
          </p:nvPr>
        </p:nvSpPr>
        <p:spPr/>
        <p:txBody>
          <a:bodyPr/>
          <a:lstStyle>
            <a:lvl1pPr>
              <a:defRPr/>
            </a:lvl1pPr>
          </a:lstStyle>
          <a:p>
            <a:pPr lvl="0"/>
            <a:fld id="{05B6254F-E74F-4490-ABCF-4F65C17B5B80}" type="datetime1">
              <a:rPr lang="en-US"/>
              <a:pPr lvl="0"/>
              <a:t>12/15/2023</a:t>
            </a:fld>
            <a:endParaRPr lang="en-US"/>
          </a:p>
        </p:txBody>
      </p:sp>
      <p:sp>
        <p:nvSpPr>
          <p:cNvPr id="6" name="Footer Placeholder 5">
            <a:extLst>
              <a:ext uri="{FF2B5EF4-FFF2-40B4-BE49-F238E27FC236}">
                <a16:creationId xmlns:a16="http://schemas.microsoft.com/office/drawing/2014/main" id="{CF9E7600-8574-51B9-D5CD-97ACA00DD434}"/>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2C2AAB2F-8479-9EB9-10AD-69DDC42350BE}"/>
              </a:ext>
            </a:extLst>
          </p:cNvPr>
          <p:cNvSpPr txBox="1">
            <a:spLocks noGrp="1"/>
          </p:cNvSpPr>
          <p:nvPr>
            <p:ph type="sldNum" sz="quarter" idx="8"/>
          </p:nvPr>
        </p:nvSpPr>
        <p:spPr/>
        <p:txBody>
          <a:bodyPr/>
          <a:lstStyle>
            <a:lvl1pPr>
              <a:defRPr/>
            </a:lvl1pPr>
          </a:lstStyle>
          <a:p>
            <a:pPr lvl="0"/>
            <a:fld id="{BF1C036D-F689-4258-BA67-F838393AA9A0}" type="slidenum">
              <a:t>‹#›</a:t>
            </a:fld>
            <a:endParaRPr lang="en-US"/>
          </a:p>
        </p:txBody>
      </p:sp>
    </p:spTree>
    <p:extLst>
      <p:ext uri="{BB962C8B-B14F-4D97-AF65-F5344CB8AC3E}">
        <p14:creationId xmlns:p14="http://schemas.microsoft.com/office/powerpoint/2010/main" val="383197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6FBA54-B6BC-0517-FCE1-D48D42B37F5B}"/>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BD5B9059-7D97-6D26-55CE-7BFA887B539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128B-4DE2-2097-EBE6-4D4A9857D544}"/>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91249A06-0FF8-4482-8973-848429E3CAE6}" type="datetime1">
              <a:rPr lang="en-US"/>
              <a:pPr lvl="0"/>
              <a:t>12/15/2023</a:t>
            </a:fld>
            <a:endParaRPr lang="en-US"/>
          </a:p>
        </p:txBody>
      </p:sp>
      <p:sp>
        <p:nvSpPr>
          <p:cNvPr id="5" name="Footer Placeholder 4">
            <a:extLst>
              <a:ext uri="{FF2B5EF4-FFF2-40B4-BE49-F238E27FC236}">
                <a16:creationId xmlns:a16="http://schemas.microsoft.com/office/drawing/2014/main" id="{85991A21-9FFB-1DBB-CC08-D2F3F8DBDE7B}"/>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5E15DAE4-E918-372C-21ED-AF30E7C4E254}"/>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01EBC08B-9C82-4390-B75F-427B0DC965F1}"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83">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D9CB2E2-4334-6D2B-A36B-7333AF141497}"/>
              </a:ext>
            </a:extLst>
          </p:cNvPr>
          <p:cNvSpPr txBox="1">
            <a:spLocks noGrp="1"/>
          </p:cNvSpPr>
          <p:nvPr>
            <p:ph type="title"/>
          </p:nvPr>
        </p:nvSpPr>
        <p:spPr>
          <a:xfrm>
            <a:off x="517888" y="5101263"/>
            <a:ext cx="4202463" cy="1556903"/>
          </a:xfrm>
        </p:spPr>
        <p:txBody>
          <a:bodyPr>
            <a:noAutofit/>
          </a:bodyPr>
          <a:lstStyle/>
          <a:p>
            <a:pPr lvl="0"/>
            <a:r>
              <a:rPr lang="en-US" sz="6000" b="1" dirty="0">
                <a:solidFill>
                  <a:srgbClr val="FFFF00"/>
                </a:solidFill>
                <a:latin typeface="Century Gothic" pitchFamily="34"/>
              </a:rPr>
              <a:t>WELCOME!</a:t>
            </a:r>
          </a:p>
        </p:txBody>
      </p:sp>
      <p:pic>
        <p:nvPicPr>
          <p:cNvPr id="3" name="Picture 8" descr="A large brick building&#10;&#10;Description automatically generated">
            <a:extLst>
              <a:ext uri="{FF2B5EF4-FFF2-40B4-BE49-F238E27FC236}">
                <a16:creationId xmlns:a16="http://schemas.microsoft.com/office/drawing/2014/main" id="{37AFCC3B-B097-FC38-50F1-B4A5C1577761}"/>
              </a:ext>
            </a:extLst>
          </p:cNvPr>
          <p:cNvPicPr>
            <a:picLocks noChangeAspect="1"/>
          </p:cNvPicPr>
          <p:nvPr/>
        </p:nvPicPr>
        <p:blipFill>
          <a:blip r:embed="rId2"/>
          <a:srcRect t="16646"/>
          <a:stretch>
            <a:fillRect/>
          </a:stretch>
        </p:blipFill>
        <p:spPr>
          <a:xfrm>
            <a:off x="0" y="10881"/>
            <a:ext cx="12191996" cy="4872663"/>
          </a:xfrm>
          <a:prstGeom prst="rect">
            <a:avLst/>
          </a:prstGeom>
          <a:noFill/>
          <a:ln cap="flat">
            <a:noFill/>
          </a:ln>
          <a:effectLst>
            <a:outerShdw dir="16200000" algn="tl">
              <a:srgbClr val="000000">
                <a:alpha val="70000"/>
              </a:srgbClr>
            </a:outerShdw>
          </a:effectLst>
        </p:spPr>
      </p:pic>
      <p:sp>
        <p:nvSpPr>
          <p:cNvPr id="4" name="TextBox 16">
            <a:extLst>
              <a:ext uri="{FF2B5EF4-FFF2-40B4-BE49-F238E27FC236}">
                <a16:creationId xmlns:a16="http://schemas.microsoft.com/office/drawing/2014/main" id="{DF9561FE-0907-B003-96D6-76D65A48157B}"/>
              </a:ext>
            </a:extLst>
          </p:cNvPr>
          <p:cNvSpPr txBox="1"/>
          <p:nvPr/>
        </p:nvSpPr>
        <p:spPr>
          <a:xfrm>
            <a:off x="5162720" y="5101263"/>
            <a:ext cx="6778913" cy="1556902"/>
          </a:xfrm>
          <a:prstGeom prst="rect">
            <a:avLst/>
          </a:prstGeom>
          <a:noFill/>
          <a:ln cap="flat">
            <a:noFill/>
          </a:ln>
        </p:spPr>
        <p:txBody>
          <a:bodyPr vert="horz" wrap="square" lIns="91440" tIns="45720" rIns="91440" bIns="45720" anchor="ctr" anchorCtr="0" compatLnSpc="1">
            <a:normAutofit fontScale="25000" lnSpcReduction="20000"/>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21600" b="1" i="1" u="none" strike="noStrike" kern="1200" cap="none" spc="0" baseline="0" dirty="0">
              <a:solidFill>
                <a:srgbClr val="FFFF00"/>
              </a:solidFill>
              <a:uFillTx/>
              <a:latin typeface="Century Gothic" pitchFamily="34"/>
            </a:endParaRP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21600" b="1" i="1" u="none" strike="noStrike" kern="1200" cap="none" spc="0" baseline="0" dirty="0">
                <a:solidFill>
                  <a:srgbClr val="FFFF00"/>
                </a:solidFill>
                <a:uFillTx/>
                <a:latin typeface="Century Gothic" pitchFamily="34"/>
              </a:rPr>
              <a:t>Enter to Worship. Depart to Serve.</a:t>
            </a: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4000" b="1" i="1" u="none" strike="noStrike" kern="1200" cap="none" spc="0" baseline="0" dirty="0">
                <a:solidFill>
                  <a:srgbClr val="0070C0"/>
                </a:solidFill>
                <a:uFillTx/>
                <a:latin typeface="Century Gothic" pitchFamily="34"/>
              </a:rPr>
              <a:t>De </a:t>
            </a:r>
            <a:r>
              <a:rPr lang="en-US" sz="4000" i="1" u="none" strike="noStrike" kern="1200" cap="none" spc="0" baseline="0" dirty="0">
                <a:solidFill>
                  <a:srgbClr val="0070C0"/>
                </a:solidFill>
                <a:uFillTx/>
                <a:latin typeface="Century Gothic" pitchFamily="34"/>
              </a:rPr>
              <a:t>De</a:t>
            </a:r>
            <a:r>
              <a:rPr lang="en-US" sz="4000" b="1" i="1" u="none" strike="noStrike" kern="1200" cap="none" spc="0" baseline="0" dirty="0">
                <a:solidFill>
                  <a:srgbClr val="0070C0"/>
                </a:solidFill>
                <a:uFillTx/>
                <a:latin typeface="Century Gothic" pitchFamily="34"/>
              </a:rPr>
              <a:t>                 Depart t Serve.</a:t>
            </a:r>
            <a:endParaRPr lang="en-US" sz="4000" b="0" i="1" u="none" strike="noStrike" kern="1200" cap="none" spc="0" baseline="0" dirty="0">
              <a:solidFill>
                <a:srgbClr val="0070C0"/>
              </a:solidFill>
              <a:uFillTx/>
              <a:latin typeface="Century Gothic" pitchFamily="3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2FDA-306E-0827-F358-CBE936E2FB58}"/>
              </a:ext>
            </a:extLst>
          </p:cNvPr>
          <p:cNvSpPr txBox="1">
            <a:spLocks noGrp="1"/>
          </p:cNvSpPr>
          <p:nvPr>
            <p:ph type="title"/>
          </p:nvPr>
        </p:nvSpPr>
        <p:spPr>
          <a:xfrm>
            <a:off x="1" y="-126555"/>
            <a:ext cx="12192000" cy="6984555"/>
          </a:xfrm>
          <a:solidFill>
            <a:srgbClr val="0070C0"/>
          </a:solidFill>
        </p:spPr>
        <p:txBody>
          <a:bodyPr>
            <a:noAutofit/>
          </a:bodyPr>
          <a:lstStyle/>
          <a:p>
            <a:pPr lvl="0"/>
            <a:r>
              <a:rPr lang="en-US" sz="5400" b="1" u="sng" dirty="0">
                <a:solidFill>
                  <a:srgbClr val="FFFF00"/>
                </a:solidFill>
                <a:latin typeface="Century Gothic" panose="020B0502020202020204" pitchFamily="34" charset="0"/>
                <a:ea typeface="Malgun Gothic" pitchFamily="34"/>
              </a:rPr>
              <a:t>WE WILL NOT HAVE CHILDREN’S SUNDAY SCHOOL THIS MORNING </a:t>
            </a:r>
            <a:r>
              <a:rPr lang="en-US" sz="5400" b="1" dirty="0">
                <a:solidFill>
                  <a:srgbClr val="FFFF00"/>
                </a:solidFill>
                <a:latin typeface="Century Gothic" panose="020B0502020202020204" pitchFamily="34" charset="0"/>
                <a:ea typeface="Malgun Gothic" pitchFamily="34"/>
              </a:rPr>
              <a:t>since we are enjoying our Cantata.  Please let your children stay in worship to hear the beautiful</a:t>
            </a:r>
            <a:br>
              <a:rPr lang="en-US" sz="5400" b="1" dirty="0">
                <a:solidFill>
                  <a:srgbClr val="FFFF00"/>
                </a:solidFill>
                <a:latin typeface="Century Gothic" panose="020B0502020202020204" pitchFamily="34" charset="0"/>
                <a:ea typeface="Malgun Gothic" pitchFamily="34"/>
              </a:rPr>
            </a:br>
            <a:r>
              <a:rPr lang="en-US" sz="5400" b="1" dirty="0">
                <a:solidFill>
                  <a:srgbClr val="FFFF00"/>
                </a:solidFill>
                <a:latin typeface="Century Gothic" panose="020B0502020202020204" pitchFamily="34" charset="0"/>
                <a:ea typeface="Malgun Gothic" pitchFamily="34"/>
              </a:rPr>
              <a:t>music.  Thank you.</a:t>
            </a:r>
            <a:endParaRPr lang="en-US" dirty="0">
              <a:solidFill>
                <a:srgbClr val="002060"/>
              </a:solidFill>
              <a:latin typeface="Goudy Old Style" pitchFamily="18"/>
            </a:endParaRPr>
          </a:p>
        </p:txBody>
      </p:sp>
      <p:sp>
        <p:nvSpPr>
          <p:cNvPr id="7" name="Title 1">
            <a:extLst>
              <a:ext uri="{FF2B5EF4-FFF2-40B4-BE49-F238E27FC236}">
                <a16:creationId xmlns:a16="http://schemas.microsoft.com/office/drawing/2014/main" id="{E0D6DB07-12C2-73FB-0C7F-40B015758DB9}"/>
              </a:ext>
            </a:extLst>
          </p:cNvPr>
          <p:cNvSpPr txBox="1">
            <a:spLocks/>
          </p:cNvSpPr>
          <p:nvPr/>
        </p:nvSpPr>
        <p:spPr>
          <a:xfrm>
            <a:off x="11972925" y="142874"/>
            <a:ext cx="219075" cy="6572252"/>
          </a:xfrm>
          <a:prstGeom prst="rect">
            <a:avLst/>
          </a:prstGeom>
          <a:solidFill>
            <a:srgbClr val="0070C0"/>
          </a:solid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b="1" dirty="0">
                <a:latin typeface="Goudy Old Style" pitchFamily="18"/>
                <a:ea typeface="Malgun Gothic" pitchFamily="34"/>
                <a:cs typeface="Calibri" pitchFamily="34"/>
              </a:rPr>
              <a:t> </a:t>
            </a: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b="1" dirty="0">
                <a:solidFill>
                  <a:srgbClr val="002060"/>
                </a:solidFill>
                <a:latin typeface="Goudy Old Style" pitchFamily="18"/>
                <a:ea typeface="Malgun Gothic" pitchFamily="34"/>
                <a:cs typeface="Calibri" pitchFamily="34"/>
              </a:rPr>
            </a:br>
            <a:r>
              <a:rPr lang="en-US" b="1" dirty="0">
                <a:solidFill>
                  <a:srgbClr val="002060"/>
                </a:solidFill>
                <a:highlight>
                  <a:srgbClr val="FFFF00"/>
                </a:highlight>
                <a:latin typeface="Goudy Old Style" pitchFamily="18"/>
                <a:ea typeface="Malgun Gothic" pitchFamily="34"/>
                <a:cs typeface="Calibri" pitchFamily="34"/>
              </a:rPr>
              <a:t> </a:t>
            </a:r>
            <a:br>
              <a:rPr lang="en-US" b="1" dirty="0">
                <a:solidFill>
                  <a:srgbClr val="002060"/>
                </a:solidFill>
                <a:latin typeface="Goudy Old Style" pitchFamily="18"/>
                <a:ea typeface="Malgun Gothic" pitchFamily="34"/>
                <a:cs typeface="Calibri" pitchFamily="34"/>
              </a:rPr>
            </a:b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Tree>
    <p:extLst>
      <p:ext uri="{BB962C8B-B14F-4D97-AF65-F5344CB8AC3E}">
        <p14:creationId xmlns:p14="http://schemas.microsoft.com/office/powerpoint/2010/main" val="46244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CEF3D9BF-C007-0B99-3F25-879B6EF3D2B2}"/>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sp>
        <p:nvSpPr>
          <p:cNvPr id="3" name="Content Placeholder 2">
            <a:extLst>
              <a:ext uri="{FF2B5EF4-FFF2-40B4-BE49-F238E27FC236}">
                <a16:creationId xmlns:a16="http://schemas.microsoft.com/office/drawing/2014/main" id="{89E98231-9A40-A3B7-389A-E5C26F733821}"/>
              </a:ext>
            </a:extLst>
          </p:cNvPr>
          <p:cNvSpPr txBox="1"/>
          <p:nvPr/>
        </p:nvSpPr>
        <p:spPr>
          <a:xfrm>
            <a:off x="-1" y="589274"/>
            <a:ext cx="12083143" cy="6085845"/>
          </a:xfrm>
          <a:prstGeom prst="rect">
            <a:avLst/>
          </a:prstGeom>
          <a:noFill/>
          <a:ln cap="flat">
            <a:noFill/>
          </a:ln>
        </p:spPr>
        <p:txBody>
          <a:bodyPr vert="horz" wrap="square" lIns="91440" tIns="45720" rIns="91440" bIns="45720" anchor="t" anchorCtr="0"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FFFF00"/>
                </a:solidFill>
                <a:uFillTx/>
                <a:latin typeface="Goudy Old Style" pitchFamily="18"/>
                <a:ea typeface="Malgun Gothic" pitchFamily="34"/>
                <a:cs typeface="Times New Roman" pitchFamily="18"/>
              </a:rPr>
              <a:t> </a:t>
            </a:r>
            <a:br>
              <a:rPr lang="en-US" sz="4400" b="1" i="0" u="none" strike="noStrike" kern="1200" cap="none" spc="0" baseline="0" dirty="0">
                <a:solidFill>
                  <a:srgbClr val="000000"/>
                </a:solidFill>
                <a:uFillTx/>
                <a:latin typeface="Goudy Old Style" pitchFamily="18"/>
                <a:ea typeface="Malgun Gothic" pitchFamily="34"/>
                <a:cs typeface="Times New Roman" pitchFamily="18"/>
              </a:rPr>
            </a:br>
            <a:endParaRPr lang="en-US" sz="4000" b="0" i="0" u="none" strike="noStrike" kern="1200" cap="none" spc="0" baseline="0" dirty="0">
              <a:solidFill>
                <a:srgbClr val="000000"/>
              </a:solidFill>
              <a:uFillTx/>
              <a:latin typeface="Calibri"/>
            </a:endParaRPr>
          </a:p>
        </p:txBody>
      </p:sp>
      <p:sp>
        <p:nvSpPr>
          <p:cNvPr id="5" name="Content Placeholder 4">
            <a:extLst>
              <a:ext uri="{FF2B5EF4-FFF2-40B4-BE49-F238E27FC236}">
                <a16:creationId xmlns:a16="http://schemas.microsoft.com/office/drawing/2014/main" id="{23B395C0-F96B-E874-AB04-BE9AC8034906}"/>
              </a:ext>
            </a:extLst>
          </p:cNvPr>
          <p:cNvSpPr txBox="1">
            <a:spLocks noGrp="1"/>
          </p:cNvSpPr>
          <p:nvPr>
            <p:ph idx="1"/>
          </p:nvPr>
        </p:nvSpPr>
        <p:spPr>
          <a:xfrm>
            <a:off x="0" y="396240"/>
            <a:ext cx="12191996" cy="6461760"/>
          </a:xfrm>
        </p:spPr>
        <p:txBody>
          <a:bodyPr>
            <a:noAutofit/>
          </a:bodyPr>
          <a:lstStyle/>
          <a:p>
            <a:pPr marL="0" lvl="0" indent="0">
              <a:spcBef>
                <a:spcPts val="0"/>
              </a:spcBef>
              <a:buNone/>
            </a:pPr>
            <a:r>
              <a:rPr lang="en-US" sz="5400" b="1" u="sng" dirty="0">
                <a:solidFill>
                  <a:srgbClr val="FFFF00"/>
                </a:solidFill>
                <a:latin typeface="Century Gothic" pitchFamily="34"/>
                <a:ea typeface="Malgun Gothic" pitchFamily="34"/>
              </a:rPr>
              <a:t>  LIGHTING OF THE ADVENT WREATH</a:t>
            </a:r>
          </a:p>
          <a:p>
            <a:pPr marL="0" lvl="0" indent="0">
              <a:spcBef>
                <a:spcPts val="0"/>
              </a:spcBef>
              <a:buNone/>
            </a:pPr>
            <a:r>
              <a:rPr lang="en-US" sz="5400" b="1" dirty="0">
                <a:solidFill>
                  <a:srgbClr val="FFFF00"/>
                </a:solidFill>
                <a:latin typeface="Century Gothic" pitchFamily="34"/>
                <a:ea typeface="Malgun Gothic" pitchFamily="34"/>
              </a:rPr>
              <a:t>Third Sunday/Joy:  Barbara Wendel</a:t>
            </a:r>
          </a:p>
          <a:p>
            <a:pPr marL="0" lvl="0" indent="0">
              <a:spcBef>
                <a:spcPts val="0"/>
              </a:spcBef>
              <a:buNone/>
            </a:pPr>
            <a:endParaRPr lang="en-US" sz="5400" b="1" dirty="0">
              <a:solidFill>
                <a:srgbClr val="FFFF00"/>
              </a:solidFill>
              <a:latin typeface="Century Gothic" pitchFamily="34"/>
              <a:ea typeface="Malgun Gothic" pitchFamily="34"/>
            </a:endParaRPr>
          </a:p>
          <a:p>
            <a:pPr marL="0" lvl="0" indent="0">
              <a:spcBef>
                <a:spcPts val="0"/>
              </a:spcBef>
              <a:buNone/>
            </a:pPr>
            <a:r>
              <a:rPr lang="en-US" sz="5400" b="1" dirty="0">
                <a:solidFill>
                  <a:srgbClr val="FFFF00"/>
                </a:solidFill>
                <a:latin typeface="Century Gothic" pitchFamily="34"/>
                <a:ea typeface="Malgun Gothic" pitchFamily="34"/>
              </a:rPr>
              <a:t>After the reading and the candle is lit, please join us to read…</a:t>
            </a:r>
          </a:p>
          <a:p>
            <a:pPr marL="0" lvl="0" indent="0">
              <a:spcBef>
                <a:spcPts val="0"/>
              </a:spcBef>
              <a:buNone/>
            </a:pPr>
            <a:endParaRPr lang="en-US" sz="5400" b="1" dirty="0">
              <a:solidFill>
                <a:srgbClr val="FFFF00"/>
              </a:solidFill>
              <a:latin typeface="Century Gothic" pitchFamily="34"/>
              <a:ea typeface="Malgun Gothic" pitchFamily="3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CEF3D9BF-C007-0B99-3F25-879B6EF3D2B2}"/>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sp>
        <p:nvSpPr>
          <p:cNvPr id="3" name="Content Placeholder 2">
            <a:extLst>
              <a:ext uri="{FF2B5EF4-FFF2-40B4-BE49-F238E27FC236}">
                <a16:creationId xmlns:a16="http://schemas.microsoft.com/office/drawing/2014/main" id="{89E98231-9A40-A3B7-389A-E5C26F733821}"/>
              </a:ext>
            </a:extLst>
          </p:cNvPr>
          <p:cNvSpPr txBox="1"/>
          <p:nvPr/>
        </p:nvSpPr>
        <p:spPr>
          <a:xfrm>
            <a:off x="-1" y="589274"/>
            <a:ext cx="12083143" cy="6085845"/>
          </a:xfrm>
          <a:prstGeom prst="rect">
            <a:avLst/>
          </a:prstGeom>
          <a:noFill/>
          <a:ln cap="flat">
            <a:noFill/>
          </a:ln>
        </p:spPr>
        <p:txBody>
          <a:bodyPr vert="horz" wrap="square" lIns="91440" tIns="45720" rIns="91440" bIns="45720" anchor="t" anchorCtr="0"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dirty="0">
                <a:solidFill>
                  <a:srgbClr val="FFFF00"/>
                </a:solidFill>
                <a:uFillTx/>
                <a:latin typeface="Goudy Old Style" pitchFamily="18"/>
                <a:ea typeface="Malgun Gothic" pitchFamily="34"/>
                <a:cs typeface="Times New Roman" pitchFamily="18"/>
              </a:rPr>
              <a:t> </a:t>
            </a:r>
            <a:br>
              <a:rPr lang="en-US" sz="4400" b="1" i="0" u="none" strike="noStrike" kern="1200" cap="none" spc="0" baseline="0" dirty="0">
                <a:solidFill>
                  <a:srgbClr val="000000"/>
                </a:solidFill>
                <a:uFillTx/>
                <a:latin typeface="Goudy Old Style" pitchFamily="18"/>
                <a:ea typeface="Malgun Gothic" pitchFamily="34"/>
                <a:cs typeface="Times New Roman" pitchFamily="18"/>
              </a:rPr>
            </a:br>
            <a:endParaRPr lang="en-US" sz="4000" b="0" i="0" u="none" strike="noStrike" kern="1200" cap="none" spc="0" baseline="0" dirty="0">
              <a:solidFill>
                <a:srgbClr val="000000"/>
              </a:solidFill>
              <a:uFillTx/>
              <a:latin typeface="Calibri"/>
            </a:endParaRPr>
          </a:p>
        </p:txBody>
      </p:sp>
      <p:sp>
        <p:nvSpPr>
          <p:cNvPr id="5" name="Content Placeholder 4">
            <a:extLst>
              <a:ext uri="{FF2B5EF4-FFF2-40B4-BE49-F238E27FC236}">
                <a16:creationId xmlns:a16="http://schemas.microsoft.com/office/drawing/2014/main" id="{23B395C0-F96B-E874-AB04-BE9AC8034906}"/>
              </a:ext>
            </a:extLst>
          </p:cNvPr>
          <p:cNvSpPr txBox="1">
            <a:spLocks noGrp="1"/>
          </p:cNvSpPr>
          <p:nvPr>
            <p:ph idx="1"/>
          </p:nvPr>
        </p:nvSpPr>
        <p:spPr>
          <a:xfrm>
            <a:off x="0" y="396240"/>
            <a:ext cx="12191996" cy="6461760"/>
          </a:xfrm>
        </p:spPr>
        <p:txBody>
          <a:bodyPr>
            <a:noAutofit/>
          </a:bodyPr>
          <a:lstStyle/>
          <a:p>
            <a:pPr marL="0" lvl="0" indent="0">
              <a:spcBef>
                <a:spcPts val="0"/>
              </a:spcBef>
              <a:buNone/>
            </a:pPr>
            <a:r>
              <a:rPr lang="en-US" sz="5400" b="1" i="1" dirty="0">
                <a:solidFill>
                  <a:srgbClr val="FFFF00"/>
                </a:solidFill>
                <a:latin typeface="Century Gothic" pitchFamily="34"/>
                <a:ea typeface="Malgun Gothic" pitchFamily="34"/>
              </a:rPr>
              <a:t>“Dear Jesus, you came to bring us Joy.  Help us to not to find our joy in the things of this world, but in you and your Kingdom.  This week in our Advent journey, open our eyes to the joy that surrounds us.  Amen.”</a:t>
            </a:r>
          </a:p>
        </p:txBody>
      </p:sp>
    </p:spTree>
    <p:extLst>
      <p:ext uri="{BB962C8B-B14F-4D97-AF65-F5344CB8AC3E}">
        <p14:creationId xmlns:p14="http://schemas.microsoft.com/office/powerpoint/2010/main" val="1826144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15BF249-EB4F-A86D-E808-456A4F54F04A}"/>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Freeform: Shape 16">
            <a:extLst>
              <a:ext uri="{FF2B5EF4-FFF2-40B4-BE49-F238E27FC236}">
                <a16:creationId xmlns:a16="http://schemas.microsoft.com/office/drawing/2014/main" id="{DAFB2C27-DC0D-4CAE-9AE8-E189C1B8DB76}"/>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8">
            <a:extLst>
              <a:ext uri="{FF2B5EF4-FFF2-40B4-BE49-F238E27FC236}">
                <a16:creationId xmlns:a16="http://schemas.microsoft.com/office/drawing/2014/main" id="{F72C7ABA-FD46-C401-A311-00F6AA1B8D10}"/>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D8C598B1-6C46-570A-8ABE-FFC2F42F951B}"/>
              </a:ext>
            </a:extLst>
          </p:cNvPr>
          <p:cNvSpPr txBox="1">
            <a:spLocks noGrp="1"/>
          </p:cNvSpPr>
          <p:nvPr>
            <p:ph type="title"/>
          </p:nvPr>
        </p:nvSpPr>
        <p:spPr>
          <a:xfrm>
            <a:off x="477984" y="201169"/>
            <a:ext cx="6265716" cy="5270944"/>
          </a:xfrm>
        </p:spPr>
        <p:txBody>
          <a:bodyPr anchor="b">
            <a:normAutofit fontScale="90000"/>
          </a:bodyPr>
          <a:lstStyle/>
          <a:p>
            <a:pPr lvl="0"/>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r>
              <a:rPr lang="en-US" sz="6000" b="1" dirty="0">
                <a:latin typeface="Century Gothic" pitchFamily="34"/>
              </a:rPr>
              <a:t>Greeting our Brothers and Sisters</a:t>
            </a:r>
            <a:br>
              <a:rPr lang="en-US" sz="6000" b="1" dirty="0">
                <a:latin typeface="Century Gothic" pitchFamily="34"/>
              </a:rPr>
            </a:br>
            <a:br>
              <a:rPr lang="en-US" sz="6000" b="1" dirty="0">
                <a:latin typeface="Century Gothic" pitchFamily="34"/>
              </a:rPr>
            </a:br>
            <a:br>
              <a:rPr lang="en-US" sz="6000" b="1" dirty="0">
                <a:latin typeface="Century Gothic" pitchFamily="34"/>
              </a:rPr>
            </a:br>
            <a:endParaRPr lang="en-US" sz="6000" b="1" dirty="0">
              <a:latin typeface="Century Gothic" pitchFamily="34"/>
            </a:endParaRPr>
          </a:p>
        </p:txBody>
      </p:sp>
      <p:sp>
        <p:nvSpPr>
          <p:cNvPr id="9" name="Rectangle 22">
            <a:extLst>
              <a:ext uri="{FF2B5EF4-FFF2-40B4-BE49-F238E27FC236}">
                <a16:creationId xmlns:a16="http://schemas.microsoft.com/office/drawing/2014/main" id="{58D0D959-C636-45CF-5890-1F9471447038}"/>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2050" name="Picture 2" descr="Connected Through Prayer — West Side Baptist">
            <a:extLst>
              <a:ext uri="{FF2B5EF4-FFF2-40B4-BE49-F238E27FC236}">
                <a16:creationId xmlns:a16="http://schemas.microsoft.com/office/drawing/2014/main" id="{DB538272-0F3C-B51B-4D7E-49ADCD13C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936" y="530352"/>
            <a:ext cx="5047487" cy="527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48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15BF249-EB4F-A86D-E808-456A4F54F04A}"/>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Freeform: Shape 16">
            <a:extLst>
              <a:ext uri="{FF2B5EF4-FFF2-40B4-BE49-F238E27FC236}">
                <a16:creationId xmlns:a16="http://schemas.microsoft.com/office/drawing/2014/main" id="{DAFB2C27-DC0D-4CAE-9AE8-E189C1B8DB76}"/>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8">
            <a:extLst>
              <a:ext uri="{FF2B5EF4-FFF2-40B4-BE49-F238E27FC236}">
                <a16:creationId xmlns:a16="http://schemas.microsoft.com/office/drawing/2014/main" id="{F72C7ABA-FD46-C401-A311-00F6AA1B8D10}"/>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D8C598B1-6C46-570A-8ABE-FFC2F42F951B}"/>
              </a:ext>
            </a:extLst>
          </p:cNvPr>
          <p:cNvSpPr txBox="1">
            <a:spLocks noGrp="1"/>
          </p:cNvSpPr>
          <p:nvPr>
            <p:ph type="title"/>
          </p:nvPr>
        </p:nvSpPr>
        <p:spPr>
          <a:xfrm>
            <a:off x="477984" y="201169"/>
            <a:ext cx="9686948" cy="4364037"/>
          </a:xfrm>
        </p:spPr>
        <p:txBody>
          <a:bodyPr anchor="b">
            <a:normAutofit fontScale="90000"/>
          </a:bodyPr>
          <a:lstStyle/>
          <a:p>
            <a:pPr lvl="0"/>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r>
              <a:rPr lang="en-US" sz="6000" b="1" dirty="0">
                <a:latin typeface="Century Gothic" pitchFamily="34"/>
              </a:rPr>
              <a:t>Reception of New Members</a:t>
            </a:r>
            <a:br>
              <a:rPr lang="en-US" sz="6000" b="1" dirty="0">
                <a:latin typeface="Century Gothic" pitchFamily="34"/>
              </a:rPr>
            </a:br>
            <a:r>
              <a:rPr lang="en-US" sz="6000" b="1" dirty="0">
                <a:latin typeface="Century Gothic" pitchFamily="34"/>
              </a:rPr>
              <a:t>Hilda Rose(Franklin) and Karen Pitts</a:t>
            </a:r>
            <a:br>
              <a:rPr lang="en-US" sz="6000" b="1" dirty="0">
                <a:latin typeface="Century Gothic" pitchFamily="34"/>
              </a:rPr>
            </a:br>
            <a:br>
              <a:rPr lang="en-US" sz="6000" b="1" dirty="0">
                <a:latin typeface="Century Gothic" pitchFamily="34"/>
              </a:rPr>
            </a:br>
            <a:endParaRPr lang="en-US" sz="6000" b="1" dirty="0">
              <a:latin typeface="Century Gothic" pitchFamily="34"/>
            </a:endParaRPr>
          </a:p>
        </p:txBody>
      </p:sp>
      <p:sp>
        <p:nvSpPr>
          <p:cNvPr id="9" name="Rectangle 22">
            <a:extLst>
              <a:ext uri="{FF2B5EF4-FFF2-40B4-BE49-F238E27FC236}">
                <a16:creationId xmlns:a16="http://schemas.microsoft.com/office/drawing/2014/main" id="{58D0D959-C636-45CF-5890-1F9471447038}"/>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026" name="Picture 2" descr="Posts in Latest News | Chamber Articles | Page 4">
            <a:extLst>
              <a:ext uri="{FF2B5EF4-FFF2-40B4-BE49-F238E27FC236}">
                <a16:creationId xmlns:a16="http://schemas.microsoft.com/office/drawing/2014/main" id="{4BE16950-CC3E-C90A-5146-19ACC72A7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992" y="2494624"/>
            <a:ext cx="4283893" cy="358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4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15BF249-EB4F-A86D-E808-456A4F54F04A}"/>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Freeform: Shape 16">
            <a:extLst>
              <a:ext uri="{FF2B5EF4-FFF2-40B4-BE49-F238E27FC236}">
                <a16:creationId xmlns:a16="http://schemas.microsoft.com/office/drawing/2014/main" id="{DAFB2C27-DC0D-4CAE-9AE8-E189C1B8DB76}"/>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8">
            <a:extLst>
              <a:ext uri="{FF2B5EF4-FFF2-40B4-BE49-F238E27FC236}">
                <a16:creationId xmlns:a16="http://schemas.microsoft.com/office/drawing/2014/main" id="{F72C7ABA-FD46-C401-A311-00F6AA1B8D10}"/>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D8C598B1-6C46-570A-8ABE-FFC2F42F951B}"/>
              </a:ext>
            </a:extLst>
          </p:cNvPr>
          <p:cNvSpPr txBox="1">
            <a:spLocks noGrp="1"/>
          </p:cNvSpPr>
          <p:nvPr>
            <p:ph type="title"/>
          </p:nvPr>
        </p:nvSpPr>
        <p:spPr>
          <a:xfrm>
            <a:off x="477984" y="1280878"/>
            <a:ext cx="4023360" cy="1946955"/>
          </a:xfrm>
        </p:spPr>
        <p:txBody>
          <a:bodyPr anchor="b"/>
          <a:lstStyle/>
          <a:p>
            <a:pPr lvl="0"/>
            <a:r>
              <a:rPr lang="en-US" sz="6000" b="1" dirty="0">
                <a:latin typeface="Century Gothic" pitchFamily="34"/>
              </a:rPr>
              <a:t>OPENING HYMN</a:t>
            </a:r>
          </a:p>
        </p:txBody>
      </p:sp>
      <p:sp>
        <p:nvSpPr>
          <p:cNvPr id="7" name="Content Placeholder 9">
            <a:extLst>
              <a:ext uri="{FF2B5EF4-FFF2-40B4-BE49-F238E27FC236}">
                <a16:creationId xmlns:a16="http://schemas.microsoft.com/office/drawing/2014/main" id="{726A205A-E953-D8B0-82D6-9C7C85FBD20F}"/>
              </a:ext>
            </a:extLst>
          </p:cNvPr>
          <p:cNvSpPr txBox="1">
            <a:spLocks noGrp="1"/>
          </p:cNvSpPr>
          <p:nvPr>
            <p:ph idx="1"/>
          </p:nvPr>
        </p:nvSpPr>
        <p:spPr>
          <a:xfrm>
            <a:off x="137160" y="3810001"/>
            <a:ext cx="12054845" cy="2491486"/>
          </a:xfrm>
        </p:spPr>
        <p:txBody>
          <a:bodyPr>
            <a:noAutofit/>
          </a:bodyPr>
          <a:lstStyle/>
          <a:p>
            <a:pPr marL="0" lvl="0" indent="0">
              <a:buNone/>
            </a:pPr>
            <a:r>
              <a:rPr lang="en-US" sz="5400" b="1" dirty="0">
                <a:solidFill>
                  <a:srgbClr val="0070C0"/>
                </a:solidFill>
                <a:latin typeface="Century Gothic" pitchFamily="34"/>
                <a:ea typeface="Malgun Gothic" pitchFamily="34"/>
                <a:cs typeface="Arial" pitchFamily="34"/>
              </a:rPr>
              <a:t>“Hark, The Herald </a:t>
            </a:r>
          </a:p>
          <a:p>
            <a:pPr marL="0" lvl="0" indent="0">
              <a:buNone/>
            </a:pPr>
            <a:r>
              <a:rPr lang="en-US" sz="5400" b="1" dirty="0">
                <a:solidFill>
                  <a:srgbClr val="0070C0"/>
                </a:solidFill>
                <a:latin typeface="Century Gothic" pitchFamily="34"/>
                <a:ea typeface="Malgun Gothic" pitchFamily="34"/>
                <a:cs typeface="Arial" pitchFamily="34"/>
              </a:rPr>
              <a:t>Angel Sings””</a:t>
            </a:r>
          </a:p>
          <a:p>
            <a:pPr marL="0" lvl="0" indent="0">
              <a:buNone/>
            </a:pPr>
            <a:r>
              <a:rPr lang="en-US" sz="5400" b="1" dirty="0">
                <a:solidFill>
                  <a:srgbClr val="0070C0"/>
                </a:solidFill>
                <a:latin typeface="Century Gothic" pitchFamily="34"/>
                <a:ea typeface="Malgun Gothic" pitchFamily="34"/>
                <a:cs typeface="Arial" pitchFamily="34"/>
              </a:rPr>
              <a:t>  (UMH 240)</a:t>
            </a:r>
          </a:p>
        </p:txBody>
      </p:sp>
      <p:sp>
        <p:nvSpPr>
          <p:cNvPr id="9" name="Rectangle 22">
            <a:extLst>
              <a:ext uri="{FF2B5EF4-FFF2-40B4-BE49-F238E27FC236}">
                <a16:creationId xmlns:a16="http://schemas.microsoft.com/office/drawing/2014/main" id="{58D0D959-C636-45CF-5890-1F9471447038}"/>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028" name="Picture 4" descr="A nativity scene with three wise men and a star Image &amp; Design ID  0000274735 - SmileTemplates.com">
            <a:extLst>
              <a:ext uri="{FF2B5EF4-FFF2-40B4-BE49-F238E27FC236}">
                <a16:creationId xmlns:a16="http://schemas.microsoft.com/office/drawing/2014/main" id="{533C8286-8BA7-4EB9-1985-45F1183454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552" y="804672"/>
            <a:ext cx="5093207" cy="491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99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8413-A923-8408-E8F1-18E5613126C6}"/>
              </a:ext>
            </a:extLst>
          </p:cNvPr>
          <p:cNvSpPr>
            <a:spLocks noGrp="1"/>
          </p:cNvSpPr>
          <p:nvPr>
            <p:ph idx="1"/>
          </p:nvPr>
        </p:nvSpPr>
        <p:spPr>
          <a:xfrm>
            <a:off x="0" y="157162"/>
            <a:ext cx="12058650" cy="6700837"/>
          </a:xfrm>
        </p:spPr>
        <p:txBody>
          <a:bodyPr>
            <a:normAutofit lnSpcReduction="10000"/>
          </a:bodyPr>
          <a:lstStyle/>
          <a:p>
            <a:pPr marL="0" indent="0">
              <a:buNone/>
            </a:pPr>
            <a:r>
              <a:rPr lang="en-US" sz="5400" b="1" dirty="0">
                <a:solidFill>
                  <a:srgbClr val="FFFF00"/>
                </a:solidFill>
                <a:latin typeface="Century Gothic" panose="020B0502020202020204" pitchFamily="34" charset="0"/>
              </a:rPr>
              <a:t>1.  Hark! The herald angels sing, “Glory to the newborn King; peace on earth, and mercy mild, God and sinners reconciled.”  Joyful, all ye nations rise, join the triumph of  the skies; with </a:t>
            </a:r>
            <a:r>
              <a:rPr lang="en-US" sz="5400" b="1" dirty="0" err="1">
                <a:solidFill>
                  <a:srgbClr val="FFFF00"/>
                </a:solidFill>
                <a:latin typeface="Century Gothic" panose="020B0502020202020204" pitchFamily="34" charset="0"/>
              </a:rPr>
              <a:t>th’angelic</a:t>
            </a:r>
            <a:r>
              <a:rPr lang="en-US" sz="5400" b="1" dirty="0">
                <a:solidFill>
                  <a:srgbClr val="FFFF00"/>
                </a:solidFill>
                <a:latin typeface="Century Gothic" panose="020B0502020202020204" pitchFamily="34" charset="0"/>
              </a:rPr>
              <a:t> host proclaim, “Chris is born in Bethlehem!” Hark! the herald angels sing, “Glory to the newborn King!”</a:t>
            </a:r>
          </a:p>
        </p:txBody>
      </p:sp>
    </p:spTree>
    <p:extLst>
      <p:ext uri="{BB962C8B-B14F-4D97-AF65-F5344CB8AC3E}">
        <p14:creationId xmlns:p14="http://schemas.microsoft.com/office/powerpoint/2010/main" val="676097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8413-A923-8408-E8F1-18E5613126C6}"/>
              </a:ext>
            </a:extLst>
          </p:cNvPr>
          <p:cNvSpPr>
            <a:spLocks noGrp="1"/>
          </p:cNvSpPr>
          <p:nvPr>
            <p:ph idx="1"/>
          </p:nvPr>
        </p:nvSpPr>
        <p:spPr>
          <a:xfrm>
            <a:off x="0" y="157162"/>
            <a:ext cx="12058650" cy="6700837"/>
          </a:xfrm>
        </p:spPr>
        <p:txBody>
          <a:bodyPr>
            <a:normAutofit fontScale="92500" lnSpcReduction="10000"/>
          </a:bodyPr>
          <a:lstStyle/>
          <a:p>
            <a:pPr marL="0" indent="0">
              <a:buNone/>
            </a:pPr>
            <a:endParaRPr lang="en-US" sz="5400" b="1" dirty="0">
              <a:solidFill>
                <a:srgbClr val="FFFF00"/>
              </a:solidFill>
              <a:latin typeface="Century Gothic" panose="020B0502020202020204" pitchFamily="34" charset="0"/>
            </a:endParaRPr>
          </a:p>
          <a:p>
            <a:pPr marL="0" indent="0">
              <a:buNone/>
            </a:pPr>
            <a:r>
              <a:rPr lang="en-US" sz="5400" b="1" dirty="0">
                <a:solidFill>
                  <a:srgbClr val="FFFF00"/>
                </a:solidFill>
                <a:latin typeface="Century Gothic" panose="020B0502020202020204" pitchFamily="34" charset="0"/>
              </a:rPr>
              <a:t>2.  Christ, by highest heaven adored; Christ, the everlasting Lord; late in time behold him come, off-spring of a virgin’s womb.  Veiled in flesh  the God-head see; hail </a:t>
            </a:r>
            <a:r>
              <a:rPr lang="en-US" sz="5400" b="1" dirty="0" err="1">
                <a:solidFill>
                  <a:srgbClr val="FFFF00"/>
                </a:solidFill>
                <a:latin typeface="Century Gothic" panose="020B0502020202020204" pitchFamily="34" charset="0"/>
              </a:rPr>
              <a:t>th’incarnate</a:t>
            </a:r>
            <a:r>
              <a:rPr lang="en-US" sz="5400" b="1" dirty="0">
                <a:solidFill>
                  <a:srgbClr val="FFFF00"/>
                </a:solidFill>
                <a:latin typeface="Century Gothic" panose="020B0502020202020204" pitchFamily="34" charset="0"/>
              </a:rPr>
              <a:t> Deity, pleased with us in flesh to dwell, Jesus, our Emmanuel. Hark! The herald angels sing, “Glory to the newborn King.”</a:t>
            </a:r>
          </a:p>
        </p:txBody>
      </p:sp>
    </p:spTree>
    <p:extLst>
      <p:ext uri="{BB962C8B-B14F-4D97-AF65-F5344CB8AC3E}">
        <p14:creationId xmlns:p14="http://schemas.microsoft.com/office/powerpoint/2010/main" val="278902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A8413-A923-8408-E8F1-18E5613126C6}"/>
              </a:ext>
            </a:extLst>
          </p:cNvPr>
          <p:cNvSpPr>
            <a:spLocks noGrp="1"/>
          </p:cNvSpPr>
          <p:nvPr>
            <p:ph idx="1"/>
          </p:nvPr>
        </p:nvSpPr>
        <p:spPr>
          <a:xfrm>
            <a:off x="0" y="157162"/>
            <a:ext cx="12058650" cy="6700837"/>
          </a:xfrm>
        </p:spPr>
        <p:txBody>
          <a:bodyPr>
            <a:normAutofit lnSpcReduction="10000"/>
          </a:bodyPr>
          <a:lstStyle/>
          <a:p>
            <a:pPr marL="0" indent="0">
              <a:buNone/>
            </a:pPr>
            <a:r>
              <a:rPr lang="en-US" sz="5400" b="1" dirty="0">
                <a:solidFill>
                  <a:srgbClr val="FFFF00"/>
                </a:solidFill>
                <a:latin typeface="Century Gothic" panose="020B0502020202020204" pitchFamily="34" charset="0"/>
              </a:rPr>
              <a:t>3.  Hail the heaven born Prince of  Peace!  Hail the Sun of Righteousness! Light and life to all he brings, risen with healing in his wings.  Mild he lays his glory by, born that we no more may die, born to raise us from the earth, born to give us second birth.  Hark! The herald angels sing, “Glory to the newborn King.”</a:t>
            </a:r>
          </a:p>
        </p:txBody>
      </p:sp>
    </p:spTree>
    <p:extLst>
      <p:ext uri="{BB962C8B-B14F-4D97-AF65-F5344CB8AC3E}">
        <p14:creationId xmlns:p14="http://schemas.microsoft.com/office/powerpoint/2010/main" val="3379675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015BF249-EB4F-A86D-E808-456A4F54F04A}"/>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Freeform: Shape 16">
            <a:extLst>
              <a:ext uri="{FF2B5EF4-FFF2-40B4-BE49-F238E27FC236}">
                <a16:creationId xmlns:a16="http://schemas.microsoft.com/office/drawing/2014/main" id="{DAFB2C27-DC0D-4CAE-9AE8-E189C1B8DB76}"/>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8">
            <a:extLst>
              <a:ext uri="{FF2B5EF4-FFF2-40B4-BE49-F238E27FC236}">
                <a16:creationId xmlns:a16="http://schemas.microsoft.com/office/drawing/2014/main" id="{F72C7ABA-FD46-C401-A311-00F6AA1B8D10}"/>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D8C598B1-6C46-570A-8ABE-FFC2F42F951B}"/>
              </a:ext>
            </a:extLst>
          </p:cNvPr>
          <p:cNvSpPr txBox="1">
            <a:spLocks noGrp="1"/>
          </p:cNvSpPr>
          <p:nvPr>
            <p:ph type="title"/>
          </p:nvPr>
        </p:nvSpPr>
        <p:spPr>
          <a:xfrm>
            <a:off x="477984" y="736347"/>
            <a:ext cx="6265716" cy="4735765"/>
          </a:xfrm>
        </p:spPr>
        <p:txBody>
          <a:bodyPr anchor="b">
            <a:normAutofit fontScale="90000"/>
          </a:bodyPr>
          <a:lstStyle/>
          <a:p>
            <a:pPr lvl="0"/>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r>
              <a:rPr lang="en-US" sz="6000" b="1" dirty="0">
                <a:latin typeface="Century Gothic" pitchFamily="34"/>
              </a:rPr>
              <a:t>JOYS &amp; CONCERNS</a:t>
            </a:r>
            <a:br>
              <a:rPr lang="en-US" sz="6000" b="1" dirty="0">
                <a:latin typeface="Century Gothic" pitchFamily="34"/>
              </a:rPr>
            </a:br>
            <a:br>
              <a:rPr lang="en-US" sz="6000" b="1" dirty="0">
                <a:latin typeface="Century Gothic" pitchFamily="34"/>
              </a:rPr>
            </a:br>
            <a:r>
              <a:rPr lang="en-US" sz="6000" b="1" dirty="0">
                <a:latin typeface="Century Gothic" pitchFamily="34"/>
              </a:rPr>
              <a:t>Buddy Whitlow</a:t>
            </a:r>
            <a:br>
              <a:rPr lang="en-US" sz="6000" b="1" dirty="0">
                <a:latin typeface="Century Gothic" pitchFamily="34"/>
              </a:rPr>
            </a:br>
            <a:br>
              <a:rPr lang="en-US" sz="6000" b="1" dirty="0">
                <a:latin typeface="Century Gothic" pitchFamily="34"/>
              </a:rPr>
            </a:br>
            <a:endParaRPr lang="en-US" sz="6000" b="1" dirty="0">
              <a:latin typeface="Century Gothic" pitchFamily="34"/>
            </a:endParaRPr>
          </a:p>
        </p:txBody>
      </p:sp>
      <p:sp>
        <p:nvSpPr>
          <p:cNvPr id="9" name="Rectangle 22">
            <a:extLst>
              <a:ext uri="{FF2B5EF4-FFF2-40B4-BE49-F238E27FC236}">
                <a16:creationId xmlns:a16="http://schemas.microsoft.com/office/drawing/2014/main" id="{58D0D959-C636-45CF-5890-1F9471447038}"/>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3" descr="A picture containing person, indoor&#10;&#10;Description automatically generated">
            <a:extLst>
              <a:ext uri="{FF2B5EF4-FFF2-40B4-BE49-F238E27FC236}">
                <a16:creationId xmlns:a16="http://schemas.microsoft.com/office/drawing/2014/main" id="{2FC499D8-950F-68D4-1280-DBC9F6741DA5}"/>
              </a:ext>
            </a:extLst>
          </p:cNvPr>
          <p:cNvPicPr>
            <a:picLocks noChangeAspect="1"/>
          </p:cNvPicPr>
          <p:nvPr/>
        </p:nvPicPr>
        <p:blipFill>
          <a:blip r:embed="rId2"/>
          <a:stretch>
            <a:fillRect/>
          </a:stretch>
        </p:blipFill>
        <p:spPr>
          <a:xfrm>
            <a:off x="7066282" y="557212"/>
            <a:ext cx="4114800" cy="6300787"/>
          </a:xfrm>
          <a:prstGeom prst="rect">
            <a:avLst/>
          </a:prstGeom>
          <a:noFill/>
          <a:ln cap="flat">
            <a:noFill/>
          </a:ln>
        </p:spPr>
      </p:pic>
    </p:spTree>
    <p:extLst>
      <p:ext uri="{BB962C8B-B14F-4D97-AF65-F5344CB8AC3E}">
        <p14:creationId xmlns:p14="http://schemas.microsoft.com/office/powerpoint/2010/main" val="390533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74">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0C31CFCB-278A-23F9-262E-AA60B5ED4E48}"/>
              </a:ext>
            </a:extLst>
          </p:cNvPr>
          <p:cNvSpPr>
            <a:spLocks noMove="1" noResize="1"/>
          </p:cNvSpPr>
          <p:nvPr/>
        </p:nvSpPr>
        <p:spPr>
          <a:xfrm>
            <a:off x="396886" y="280373"/>
            <a:ext cx="11438796" cy="1844253"/>
          </a:xfrm>
          <a:prstGeom prst="rect">
            <a:avLst/>
          </a:prstGeom>
          <a:solidFill>
            <a:srgbClr val="404040"/>
          </a:solidFill>
          <a:ln w="127001" cap="sq">
            <a:solidFill>
              <a:srgbClr val="40404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extBox 7">
            <a:extLst>
              <a:ext uri="{FF2B5EF4-FFF2-40B4-BE49-F238E27FC236}">
                <a16:creationId xmlns:a16="http://schemas.microsoft.com/office/drawing/2014/main" id="{81743731-968C-18CC-BEAD-4FE9E8F7D6B0}"/>
              </a:ext>
            </a:extLst>
          </p:cNvPr>
          <p:cNvSpPr txBox="1"/>
          <p:nvPr/>
        </p:nvSpPr>
        <p:spPr>
          <a:xfrm>
            <a:off x="546354" y="433544"/>
            <a:ext cx="11139851" cy="930447"/>
          </a:xfrm>
          <a:prstGeom prst="rect">
            <a:avLst/>
          </a:prstGeom>
          <a:noFill/>
          <a:ln cap="flat">
            <a:noFill/>
          </a:ln>
        </p:spPr>
        <p:txBody>
          <a:bodyPr vert="horz" wrap="square" lIns="91440" tIns="45720" rIns="91440" bIns="45720" anchor="b" anchorCtr="1" compatLnSpc="1">
            <a:normAutofit/>
          </a:bodyPr>
          <a:lstStyle/>
          <a:p>
            <a:pPr marL="0" marR="0" lvl="0" indent="0" algn="ctr"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5400" b="1" i="0" u="none" strike="noStrike" kern="1200" cap="none" spc="0" baseline="0">
                <a:solidFill>
                  <a:srgbClr val="92D050"/>
                </a:solidFill>
                <a:uFillTx/>
                <a:latin typeface="Century Gothic" pitchFamily="34"/>
              </a:rPr>
              <a:t>Prepare Your Hearts for Worship</a:t>
            </a:r>
          </a:p>
        </p:txBody>
      </p:sp>
      <p:cxnSp>
        <p:nvCxnSpPr>
          <p:cNvPr id="4" name="Straight Connector 14">
            <a:extLst>
              <a:ext uri="{FF2B5EF4-FFF2-40B4-BE49-F238E27FC236}">
                <a16:creationId xmlns:a16="http://schemas.microsoft.com/office/drawing/2014/main" id="{9A16C114-3AB5-2C89-26DB-C93A8B422D7E}"/>
              </a:ext>
            </a:extLst>
          </p:cNvPr>
          <p:cNvCxnSpPr>
            <a:cxnSpLocks noMove="1" noResize="1"/>
          </p:cNvCxnSpPr>
          <p:nvPr/>
        </p:nvCxnSpPr>
        <p:spPr>
          <a:xfrm>
            <a:off x="2230075" y="1522293"/>
            <a:ext cx="7772400" cy="0"/>
          </a:xfrm>
          <a:prstGeom prst="straightConnector1">
            <a:avLst/>
          </a:prstGeom>
          <a:noFill/>
          <a:ln w="22229" cap="flat">
            <a:solidFill>
              <a:srgbClr val="D9D9D9"/>
            </a:solidFill>
            <a:prstDash val="solid"/>
            <a:miter/>
          </a:ln>
        </p:spPr>
      </p:cxnSp>
      <p:pic>
        <p:nvPicPr>
          <p:cNvPr id="5" name="Content Placeholder 5" descr="Logo, company name, whiteboard&#10;&#10;Description automatically generated">
            <a:extLst>
              <a:ext uri="{FF2B5EF4-FFF2-40B4-BE49-F238E27FC236}">
                <a16:creationId xmlns:a16="http://schemas.microsoft.com/office/drawing/2014/main" id="{D24F6ABA-6D9C-84F0-8F39-91F5E3285373}"/>
              </a:ext>
            </a:extLst>
          </p:cNvPr>
          <p:cNvPicPr>
            <a:picLocks noGrp="1" noChangeAspect="1"/>
          </p:cNvPicPr>
          <p:nvPr>
            <p:ph idx="1"/>
          </p:nvPr>
        </p:nvPicPr>
        <p:blipFill>
          <a:blip r:embed="rId2"/>
          <a:srcRect t="11717" r="-2" b="34652"/>
          <a:stretch>
            <a:fillRect/>
          </a:stretch>
        </p:blipFill>
        <p:spPr>
          <a:xfrm>
            <a:off x="331570" y="2596831"/>
            <a:ext cx="5455913" cy="3657527"/>
          </a:xfrm>
        </p:spPr>
      </p:pic>
      <p:cxnSp>
        <p:nvCxnSpPr>
          <p:cNvPr id="6" name="Straight Connector 16">
            <a:extLst>
              <a:ext uri="{FF2B5EF4-FFF2-40B4-BE49-F238E27FC236}">
                <a16:creationId xmlns:a16="http://schemas.microsoft.com/office/drawing/2014/main" id="{9F2B0BC9-3C37-AE92-1723-3FBFE65DE9DE}"/>
              </a:ext>
            </a:extLst>
          </p:cNvPr>
          <p:cNvCxnSpPr>
            <a:cxnSpLocks noMove="1" noResize="1"/>
          </p:cNvCxnSpPr>
          <p:nvPr/>
        </p:nvCxnSpPr>
        <p:spPr>
          <a:xfrm>
            <a:off x="6116275" y="2596831"/>
            <a:ext cx="0" cy="3657600"/>
          </a:xfrm>
          <a:prstGeom prst="straightConnector1">
            <a:avLst/>
          </a:prstGeom>
          <a:noFill/>
          <a:ln w="101598" cap="flat">
            <a:solidFill>
              <a:srgbClr val="595959"/>
            </a:solidFill>
            <a:prstDash val="solid"/>
            <a:miter/>
          </a:ln>
        </p:spPr>
      </p:cxnSp>
      <p:pic>
        <p:nvPicPr>
          <p:cNvPr id="7" name="Picture 6" descr="Graphical user interface, application&#10;&#10;Description automatically generated">
            <a:extLst>
              <a:ext uri="{FF2B5EF4-FFF2-40B4-BE49-F238E27FC236}">
                <a16:creationId xmlns:a16="http://schemas.microsoft.com/office/drawing/2014/main" id="{A10B209C-24E7-E1F1-86C7-B54386542402}"/>
              </a:ext>
            </a:extLst>
          </p:cNvPr>
          <p:cNvPicPr>
            <a:picLocks noChangeAspect="1"/>
          </p:cNvPicPr>
          <p:nvPr/>
        </p:nvPicPr>
        <p:blipFill>
          <a:blip r:embed="rId3"/>
          <a:srcRect l="6624" r="9464" b="-3"/>
          <a:stretch>
            <a:fillRect/>
          </a:stretch>
        </p:blipFill>
        <p:spPr>
          <a:xfrm>
            <a:off x="6445075" y="2596905"/>
            <a:ext cx="5455913" cy="3657453"/>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290">
                                          <p:stCondLst>
                                            <p:cond delay="0"/>
                                          </p:stCondLst>
                                        </p:cTn>
                                        <p:tgtEl>
                                          <p:spTgt spid="7"/>
                                        </p:tgtEl>
                                      </p:cBhvr>
                                    </p:animEffect>
                                    <p:anim calcmode="lin" valueType="num">
                                      <p:cBhvr>
                                        <p:cTn id="12" dur="911">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332">
                                          <p:stCondLst>
                                            <p:cond delay="0"/>
                                          </p:stCondLst>
                                        </p:cTn>
                                        <p:tgtEl>
                                          <p:spTgt spid="7"/>
                                        </p:tgtEl>
                                        <p:attrNameLst>
                                          <p:attrName>ppt_y</p:attrName>
                                        </p:attrNameLst>
                                      </p:cBhvr>
                                      <p:tavLst>
                                        <p:tav tm="0" fmla="#ppt_y-sin(pi*$)/3">
                                          <p:val>
                                            <p:strVal val="0.5"/>
                                          </p:val>
                                        </p:tav>
                                        <p:tav tm="100000">
                                          <p:val>
                                            <p:strVal val="1"/>
                                          </p:val>
                                        </p:tav>
                                      </p:tavLst>
                                    </p:anim>
                                    <p:anim calcmode="lin" valueType="num">
                                      <p:cBhvr>
                                        <p:cTn id="14" dur="332">
                                          <p:stCondLst>
                                            <p:cond delay="332"/>
                                          </p:stCondLst>
                                        </p:cTn>
                                        <p:tgtEl>
                                          <p:spTgt spid="7"/>
                                        </p:tgtEl>
                                        <p:attrNameLst>
                                          <p:attrName>ppt_y</p:attrName>
                                        </p:attrNameLst>
                                      </p:cBhvr>
                                      <p:tavLst>
                                        <p:tav tm="0" fmla="#ppt_y-sin(pi*$)/9">
                                          <p:val>
                                            <p:strVal val="0"/>
                                          </p:val>
                                        </p:tav>
                                        <p:tav tm="100000">
                                          <p:val>
                                            <p:strVal val="1"/>
                                          </p:val>
                                        </p:tav>
                                      </p:tavLst>
                                    </p:anim>
                                    <p:anim calcmode="lin" valueType="num">
                                      <p:cBhvr>
                                        <p:cTn id="15" dur="166">
                                          <p:stCondLst>
                                            <p:cond delay="662"/>
                                          </p:stCondLst>
                                        </p:cTn>
                                        <p:tgtEl>
                                          <p:spTgt spid="7"/>
                                        </p:tgtEl>
                                        <p:attrNameLst>
                                          <p:attrName>ppt_y</p:attrName>
                                        </p:attrNameLst>
                                      </p:cBhvr>
                                      <p:tavLst>
                                        <p:tav tm="0" fmla="#ppt_y-sin(pi*$)/27">
                                          <p:val>
                                            <p:strVal val="0"/>
                                          </p:val>
                                        </p:tav>
                                        <p:tav tm="100000">
                                          <p:val>
                                            <p:strVal val="1"/>
                                          </p:val>
                                        </p:tav>
                                      </p:tavLst>
                                    </p:anim>
                                    <p:anim calcmode="lin" valueType="num">
                                      <p:cBhvr>
                                        <p:cTn id="16" dur="82">
                                          <p:stCondLst>
                                            <p:cond delay="828"/>
                                          </p:stCondLst>
                                        </p:cTn>
                                        <p:tgtEl>
                                          <p:spTgt spid="7"/>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0">
            <a:extLst>
              <a:ext uri="{FF2B5EF4-FFF2-40B4-BE49-F238E27FC236}">
                <a16:creationId xmlns:a16="http://schemas.microsoft.com/office/drawing/2014/main" id="{3A3FCC4D-3C1E-B4FA-2229-2518716AE974}"/>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Calibri"/>
              </a:rPr>
              <a:t>S</a:t>
            </a:r>
          </a:p>
        </p:txBody>
      </p:sp>
      <p:sp>
        <p:nvSpPr>
          <p:cNvPr id="3" name="TextBox 18">
            <a:extLst>
              <a:ext uri="{FF2B5EF4-FFF2-40B4-BE49-F238E27FC236}">
                <a16:creationId xmlns:a16="http://schemas.microsoft.com/office/drawing/2014/main" id="{27028BD8-FD15-B114-1ED8-43EA28F2F6B6}"/>
              </a:ext>
            </a:extLst>
          </p:cNvPr>
          <p:cNvSpPr txBox="1"/>
          <p:nvPr/>
        </p:nvSpPr>
        <p:spPr>
          <a:xfrm>
            <a:off x="5833872" y="5416960"/>
            <a:ext cx="6079567" cy="1033559"/>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5400" b="1" i="0" u="none" strike="noStrike" kern="1200" cap="none" spc="0" baseline="0" dirty="0">
                <a:solidFill>
                  <a:schemeClr val="tx2">
                    <a:lumMod val="50000"/>
                  </a:schemeClr>
                </a:solidFill>
                <a:uFillTx/>
                <a:latin typeface="Century Gothic" pitchFamily="34"/>
              </a:rPr>
              <a:t>Rev. John Bright</a:t>
            </a:r>
          </a:p>
        </p:txBody>
      </p:sp>
      <p:sp>
        <p:nvSpPr>
          <p:cNvPr id="5" name="sketchy line">
            <a:extLst>
              <a:ext uri="{FF2B5EF4-FFF2-40B4-BE49-F238E27FC236}">
                <a16:creationId xmlns:a16="http://schemas.microsoft.com/office/drawing/2014/main" id="{0295F734-0B8B-B49C-5202-22B4613E2364}"/>
              </a:ext>
            </a:extLst>
          </p:cNvPr>
          <p:cNvSpPr>
            <a:spLocks noMove="1" noResize="1"/>
          </p:cNvSpPr>
          <p:nvPr/>
        </p:nvSpPr>
        <p:spPr>
          <a:xfrm>
            <a:off x="7085530" y="4409264"/>
            <a:ext cx="3474720" cy="18288"/>
          </a:xfrm>
          <a:custGeom>
            <a:avLst/>
            <a:gdLst>
              <a:gd name="f0" fmla="val 10800000"/>
              <a:gd name="f1" fmla="val 5400000"/>
              <a:gd name="f2" fmla="val 180"/>
              <a:gd name="f3" fmla="val w"/>
              <a:gd name="f4" fmla="val h"/>
              <a:gd name="f5" fmla="val 0"/>
              <a:gd name="f6" fmla="val 3474720"/>
              <a:gd name="f7" fmla="val 18288"/>
              <a:gd name="f8" fmla="val 224454"/>
              <a:gd name="f9" fmla="+- 0 0 14544"/>
              <a:gd name="f10" fmla="val 495407"/>
              <a:gd name="f11" fmla="val 26540"/>
              <a:gd name="f12" fmla="val 694944"/>
              <a:gd name="f13" fmla="val 894481"/>
              <a:gd name="f14" fmla="+- 0 0 26540"/>
              <a:gd name="f15" fmla="val 1130063"/>
              <a:gd name="f16" fmla="val 24713"/>
              <a:gd name="f17" fmla="val 1355141"/>
              <a:gd name="f18" fmla="val 1580219"/>
              <a:gd name="f19" fmla="+- 0 0 24713"/>
              <a:gd name="f20" fmla="val 1820099"/>
              <a:gd name="f21" fmla="val 26695"/>
              <a:gd name="f22" fmla="val 2015338"/>
              <a:gd name="f23" fmla="val 2210577"/>
              <a:gd name="f24" fmla="+- 0 0 26695"/>
              <a:gd name="f25" fmla="val 2402045"/>
              <a:gd name="f26" fmla="val 165"/>
              <a:gd name="f27" fmla="val 2779776"/>
              <a:gd name="f28" fmla="val 3157507"/>
              <a:gd name="f29" fmla="+- 0 0 165"/>
              <a:gd name="f30" fmla="val 3286859"/>
              <a:gd name="f31" fmla="+- 0 0 15571"/>
              <a:gd name="f32" fmla="val 3474286"/>
              <a:gd name="f33" fmla="val 7551"/>
              <a:gd name="f34" fmla="val 3474253"/>
              <a:gd name="f35" fmla="val 9822"/>
              <a:gd name="f36" fmla="val 3233904"/>
              <a:gd name="f37" fmla="val 29845"/>
              <a:gd name="f38" fmla="val 2945134"/>
              <a:gd name="f39" fmla="+- 0 0 5256"/>
              <a:gd name="f40" fmla="val 2614418"/>
              <a:gd name="f41" fmla="val 41832"/>
              <a:gd name="f42" fmla="val 2339768"/>
              <a:gd name="f43" fmla="val 22709"/>
              <a:gd name="f44" fmla="val 2189074"/>
              <a:gd name="f45" fmla="val 2038380"/>
              <a:gd name="f46" fmla="val 13867"/>
              <a:gd name="f47" fmla="val 1817434"/>
              <a:gd name="f48" fmla="+- 0 0 4947"/>
              <a:gd name="f49" fmla="val 1528877"/>
              <a:gd name="f50" fmla="val 1240320"/>
              <a:gd name="f51" fmla="val 41523"/>
              <a:gd name="f52" fmla="val 1042447"/>
              <a:gd name="f53" fmla="val 37198"/>
              <a:gd name="f54" fmla="val 868680"/>
              <a:gd name="f55" fmla="val 694913"/>
              <a:gd name="f56" fmla="+- 0 0 622"/>
              <a:gd name="f57" fmla="val 233232"/>
              <a:gd name="f58" fmla="val 44909"/>
              <a:gd name="f59" fmla="val 60"/>
              <a:gd name="f60" fmla="val 11696"/>
              <a:gd name="f61" fmla="val 66"/>
              <a:gd name="f62" fmla="val 3758"/>
              <a:gd name="f63" fmla="val 202328"/>
              <a:gd name="f64" fmla="+- 0 0 14716"/>
              <a:gd name="f65" fmla="val 332722"/>
              <a:gd name="f66" fmla="+- 0 0 11499"/>
              <a:gd name="f67" fmla="val 625450"/>
              <a:gd name="f68" fmla="val 918178"/>
              <a:gd name="f69" fmla="val 11499"/>
              <a:gd name="f70" fmla="val 1096688"/>
              <a:gd name="f71" fmla="val 5123"/>
              <a:gd name="f72" fmla="val 1389888"/>
              <a:gd name="f73" fmla="val 1683088"/>
              <a:gd name="f74" fmla="+- 0 0 5123"/>
              <a:gd name="f75" fmla="val 1835981"/>
              <a:gd name="f76" fmla="+- 0 0 14038"/>
              <a:gd name="f77" fmla="val 1980590"/>
              <a:gd name="f78" fmla="val 2125199"/>
              <a:gd name="f79" fmla="val 14038"/>
              <a:gd name="f80" fmla="val 2396099"/>
              <a:gd name="f81" fmla="+- 0 0 7203"/>
              <a:gd name="f82" fmla="val 2571293"/>
              <a:gd name="f83" fmla="val 2746487"/>
              <a:gd name="f84" fmla="val 7203"/>
              <a:gd name="f85" fmla="val 3041609"/>
              <a:gd name="f86" fmla="+- 0 0 12036"/>
              <a:gd name="f87" fmla="val 3474638"/>
              <a:gd name="f88" fmla="val 4406"/>
              <a:gd name="f89" fmla="val 3474631"/>
              <a:gd name="f90" fmla="val 9982"/>
              <a:gd name="f91" fmla="val 3324873"/>
              <a:gd name="f92" fmla="val 21876"/>
              <a:gd name="f93" fmla="val 3136771"/>
              <a:gd name="f94" fmla="val 12587"/>
              <a:gd name="f95" fmla="val 2814523"/>
              <a:gd name="f96" fmla="val 2492275"/>
              <a:gd name="f97" fmla="val 23989"/>
              <a:gd name="f98" fmla="val 2294402"/>
              <a:gd name="f99" fmla="val 47111"/>
              <a:gd name="f100" fmla="val 2154326"/>
              <a:gd name="f101" fmla="val 2014250"/>
              <a:gd name="f102" fmla="+- 0 0 10535"/>
              <a:gd name="f103" fmla="val 1820317"/>
              <a:gd name="f104" fmla="val 33903"/>
              <a:gd name="f105" fmla="val 1494130"/>
              <a:gd name="f106" fmla="val 1167943"/>
              <a:gd name="f107" fmla="val 2673"/>
              <a:gd name="f108" fmla="val 948432"/>
              <a:gd name="f109" fmla="val 14868"/>
              <a:gd name="f110" fmla="val 729691"/>
              <a:gd name="f111" fmla="val 510950"/>
              <a:gd name="f112" fmla="val 21708"/>
              <a:gd name="f113" fmla="val 264032"/>
              <a:gd name="f114" fmla="val 24354"/>
              <a:gd name="f115" fmla="val 189"/>
              <a:gd name="f116" fmla="val 14288"/>
              <a:gd name="f117" fmla="+- 0 0 703"/>
              <a:gd name="f118" fmla="val 3747"/>
              <a:gd name="f119" fmla="+- 0 0 -90"/>
              <a:gd name="f120" fmla="*/ f3 1 3474720"/>
              <a:gd name="f121" fmla="*/ f4 1 18288"/>
              <a:gd name="f122" fmla="+- f7 0 f5"/>
              <a:gd name="f123" fmla="+- f6 0 f5"/>
              <a:gd name="f124" fmla="*/ f119 f0 1"/>
              <a:gd name="f125" fmla="*/ f123 1 3474720"/>
              <a:gd name="f126" fmla="*/ f122 1 18288"/>
              <a:gd name="f127" fmla="*/ 0 f123 1"/>
              <a:gd name="f128" fmla="*/ 0 f122 1"/>
              <a:gd name="f129" fmla="*/ 694944 f123 1"/>
              <a:gd name="f130" fmla="*/ 1355141 f123 1"/>
              <a:gd name="f131" fmla="*/ 2015338 f123 1"/>
              <a:gd name="f132" fmla="*/ 2779776 f123 1"/>
              <a:gd name="f133" fmla="*/ 3474720 f123 1"/>
              <a:gd name="f134" fmla="*/ 18288 f122 1"/>
              <a:gd name="f135" fmla="*/ 2189074 f123 1"/>
              <a:gd name="f136" fmla="*/ 1528877 f123 1"/>
              <a:gd name="f137" fmla="*/ 868680 f123 1"/>
              <a:gd name="f138" fmla="*/ f124 1 f2"/>
              <a:gd name="f139" fmla="*/ f127 1 3474720"/>
              <a:gd name="f140" fmla="*/ f128 1 18288"/>
              <a:gd name="f141" fmla="*/ f129 1 3474720"/>
              <a:gd name="f142" fmla="*/ f130 1 3474720"/>
              <a:gd name="f143" fmla="*/ f131 1 3474720"/>
              <a:gd name="f144" fmla="*/ f132 1 3474720"/>
              <a:gd name="f145" fmla="*/ f133 1 3474720"/>
              <a:gd name="f146" fmla="*/ f134 1 18288"/>
              <a:gd name="f147" fmla="*/ f135 1 3474720"/>
              <a:gd name="f148" fmla="*/ f136 1 3474720"/>
              <a:gd name="f149" fmla="*/ f137 1 3474720"/>
              <a:gd name="f150" fmla="*/ f5 1 f125"/>
              <a:gd name="f151" fmla="*/ f6 1 f125"/>
              <a:gd name="f152" fmla="*/ f5 1 f126"/>
              <a:gd name="f153" fmla="*/ f7 1 f126"/>
              <a:gd name="f154" fmla="+- f138 0 f1"/>
              <a:gd name="f155" fmla="*/ f139 1 f125"/>
              <a:gd name="f156" fmla="*/ f140 1 f126"/>
              <a:gd name="f157" fmla="*/ f141 1 f125"/>
              <a:gd name="f158" fmla="*/ f142 1 f125"/>
              <a:gd name="f159" fmla="*/ f143 1 f125"/>
              <a:gd name="f160" fmla="*/ f144 1 f125"/>
              <a:gd name="f161" fmla="*/ f145 1 f125"/>
              <a:gd name="f162" fmla="*/ f146 1 f126"/>
              <a:gd name="f163" fmla="*/ f147 1 f125"/>
              <a:gd name="f164" fmla="*/ f148 1 f125"/>
              <a:gd name="f165" fmla="*/ f149 1 f125"/>
              <a:gd name="f166" fmla="*/ f150 f120 1"/>
              <a:gd name="f167" fmla="*/ f151 f120 1"/>
              <a:gd name="f168" fmla="*/ f153 f121 1"/>
              <a:gd name="f169" fmla="*/ f152 f121 1"/>
              <a:gd name="f170" fmla="*/ f155 f120 1"/>
              <a:gd name="f171" fmla="*/ f156 f121 1"/>
              <a:gd name="f172" fmla="*/ f157 f120 1"/>
              <a:gd name="f173" fmla="*/ f158 f120 1"/>
              <a:gd name="f174" fmla="*/ f159 f120 1"/>
              <a:gd name="f175" fmla="*/ f160 f120 1"/>
              <a:gd name="f176" fmla="*/ f161 f120 1"/>
              <a:gd name="f177" fmla="*/ f162 f121 1"/>
              <a:gd name="f178" fmla="*/ f163 f120 1"/>
              <a:gd name="f179" fmla="*/ f164 f120 1"/>
              <a:gd name="f180" fmla="*/ f165 f120 1"/>
            </a:gdLst>
            <a:ahLst/>
            <a:cxnLst>
              <a:cxn ang="3cd4">
                <a:pos x="hc" y="t"/>
              </a:cxn>
              <a:cxn ang="0">
                <a:pos x="r" y="vc"/>
              </a:cxn>
              <a:cxn ang="cd4">
                <a:pos x="hc" y="b"/>
              </a:cxn>
              <a:cxn ang="cd2">
                <a:pos x="l" y="vc"/>
              </a:cxn>
              <a:cxn ang="f154">
                <a:pos x="f170" y="f171"/>
              </a:cxn>
              <a:cxn ang="f154">
                <a:pos x="f172" y="f171"/>
              </a:cxn>
              <a:cxn ang="f154">
                <a:pos x="f173" y="f171"/>
              </a:cxn>
              <a:cxn ang="f154">
                <a:pos x="f174" y="f171"/>
              </a:cxn>
              <a:cxn ang="f154">
                <a:pos x="f175" y="f171"/>
              </a:cxn>
              <a:cxn ang="f154">
                <a:pos x="f176" y="f171"/>
              </a:cxn>
              <a:cxn ang="f154">
                <a:pos x="f176" y="f177"/>
              </a:cxn>
              <a:cxn ang="f154">
                <a:pos x="f175" y="f177"/>
              </a:cxn>
              <a:cxn ang="f154">
                <a:pos x="f178" y="f177"/>
              </a:cxn>
              <a:cxn ang="f154">
                <a:pos x="f179" y="f177"/>
              </a:cxn>
              <a:cxn ang="f154">
                <a:pos x="f180" y="f177"/>
              </a:cxn>
              <a:cxn ang="f154">
                <a:pos x="f170" y="f177"/>
              </a:cxn>
              <a:cxn ang="f154">
                <a:pos x="f170" y="f171"/>
              </a:cxn>
            </a:cxnLst>
            <a:rect l="f166" t="f169" r="f167" b="f168"/>
            <a:pathLst>
              <a:path w="3474720" h="18288" fill="none">
                <a:moveTo>
                  <a:pt x="f5" y="f5"/>
                </a:moveTo>
                <a:cubicBezTo>
                  <a:pt x="f8" y="f9"/>
                  <a:pt x="f10" y="f11"/>
                  <a:pt x="f12" y="f5"/>
                </a:cubicBezTo>
                <a:cubicBezTo>
                  <a:pt x="f13" y="f14"/>
                  <a:pt x="f15" y="f16"/>
                  <a:pt x="f17" y="f5"/>
                </a:cubicBezTo>
                <a:cubicBezTo>
                  <a:pt x="f18" y="f19"/>
                  <a:pt x="f20" y="f21"/>
                  <a:pt x="f22" y="f5"/>
                </a:cubicBezTo>
                <a:cubicBezTo>
                  <a:pt x="f23" y="f24"/>
                  <a:pt x="f25" y="f26"/>
                  <a:pt x="f27" y="f5"/>
                </a:cubicBezTo>
                <a:cubicBezTo>
                  <a:pt x="f28" y="f29"/>
                  <a:pt x="f30" y="f31"/>
                  <a:pt x="f6" y="f5"/>
                </a:cubicBezTo>
                <a:cubicBezTo>
                  <a:pt x="f32" y="f33"/>
                  <a:pt x="f34" y="f35"/>
                  <a:pt x="f6" y="f7"/>
                </a:cubicBezTo>
                <a:cubicBezTo>
                  <a:pt x="f36" y="f37"/>
                  <a:pt x="f38" y="f39"/>
                  <a:pt x="f27" y="f7"/>
                </a:cubicBezTo>
                <a:cubicBezTo>
                  <a:pt x="f40" y="f41"/>
                  <a:pt x="f42" y="f43"/>
                  <a:pt x="f44" y="f7"/>
                </a:cubicBezTo>
                <a:cubicBezTo>
                  <a:pt x="f45" y="f46"/>
                  <a:pt x="f47" y="f48"/>
                  <a:pt x="f49" y="f7"/>
                </a:cubicBezTo>
                <a:cubicBezTo>
                  <a:pt x="f50" y="f51"/>
                  <a:pt x="f52" y="f53"/>
                  <a:pt x="f54" y="f7"/>
                </a:cubicBezTo>
                <a:cubicBezTo>
                  <a:pt x="f55" y="f56"/>
                  <a:pt x="f57" y="f58"/>
                  <a:pt x="f5" y="f7"/>
                </a:cubicBezTo>
                <a:cubicBezTo>
                  <a:pt x="f59" y="f60"/>
                  <a:pt x="f61" y="f62"/>
                  <a:pt x="f5" y="f5"/>
                </a:cubicBezTo>
                <a:close/>
              </a:path>
              <a:path w="3474720" h="18288" stroke="0">
                <a:moveTo>
                  <a:pt x="f5" y="f5"/>
                </a:moveTo>
                <a:cubicBezTo>
                  <a:pt x="f63" y="f64"/>
                  <a:pt x="f65" y="f66"/>
                  <a:pt x="f67" y="f5"/>
                </a:cubicBezTo>
                <a:cubicBezTo>
                  <a:pt x="f68" y="f69"/>
                  <a:pt x="f70" y="f71"/>
                  <a:pt x="f72" y="f5"/>
                </a:cubicBezTo>
                <a:cubicBezTo>
                  <a:pt x="f73" y="f74"/>
                  <a:pt x="f75" y="f76"/>
                  <a:pt x="f77" y="f5"/>
                </a:cubicBezTo>
                <a:cubicBezTo>
                  <a:pt x="f78" y="f79"/>
                  <a:pt x="f80" y="f81"/>
                  <a:pt x="f82" y="f5"/>
                </a:cubicBezTo>
                <a:cubicBezTo>
                  <a:pt x="f83" y="f84"/>
                  <a:pt x="f85" y="f86"/>
                  <a:pt x="f6" y="f5"/>
                </a:cubicBezTo>
                <a:cubicBezTo>
                  <a:pt x="f87" y="f88"/>
                  <a:pt x="f89" y="f90"/>
                  <a:pt x="f6" y="f7"/>
                </a:cubicBezTo>
                <a:cubicBezTo>
                  <a:pt x="f91" y="f92"/>
                  <a:pt x="f93" y="f94"/>
                  <a:pt x="f95" y="f7"/>
                </a:cubicBezTo>
                <a:cubicBezTo>
                  <a:pt x="f96" y="f97"/>
                  <a:pt x="f98" y="f99"/>
                  <a:pt x="f100" y="f7"/>
                </a:cubicBezTo>
                <a:cubicBezTo>
                  <a:pt x="f101" y="f102"/>
                  <a:pt x="f103" y="f104"/>
                  <a:pt x="f105" y="f7"/>
                </a:cubicBezTo>
                <a:cubicBezTo>
                  <a:pt x="f106" y="f107"/>
                  <a:pt x="f108" y="f109"/>
                  <a:pt x="f110" y="f7"/>
                </a:cubicBezTo>
                <a:cubicBezTo>
                  <a:pt x="f111" y="f112"/>
                  <a:pt x="f113" y="f114"/>
                  <a:pt x="f5" y="f7"/>
                </a:cubicBezTo>
                <a:cubicBezTo>
                  <a:pt x="f115" y="f116"/>
                  <a:pt x="f117" y="f118"/>
                  <a:pt x="f5" y="f5"/>
                </a:cubicBezTo>
                <a:close/>
              </a:path>
            </a:pathLst>
          </a:custGeom>
          <a:solidFill>
            <a:srgbClr val="ED7D31"/>
          </a:solidFill>
          <a:ln w="44448"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2052" name="Picture 4" descr="Silent Prayer - song and lyrics by Picea | Spotify">
            <a:extLst>
              <a:ext uri="{FF2B5EF4-FFF2-40B4-BE49-F238E27FC236}">
                <a16:creationId xmlns:a16="http://schemas.microsoft.com/office/drawing/2014/main" id="{7E7F7A3A-BFBF-84E4-76E1-EB307B0E3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65" y="419100"/>
            <a:ext cx="2928937"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Silence leads to Prayer | AirMaria.com">
            <a:extLst>
              <a:ext uri="{FF2B5EF4-FFF2-40B4-BE49-F238E27FC236}">
                <a16:creationId xmlns:a16="http://schemas.microsoft.com/office/drawing/2014/main" id="{75D096A9-9B50-AB42-490A-D11920F114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Welcome to Trinity UMC. The Church's One Foundation The church's one  foundation is Jesus Christ her Lord; she is his new creation by water and.  - ppt download">
            <a:extLst>
              <a:ext uri="{FF2B5EF4-FFF2-40B4-BE49-F238E27FC236}">
                <a16:creationId xmlns:a16="http://schemas.microsoft.com/office/drawing/2014/main" id="{505343FE-F787-912F-BAA4-A9A37EA47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593" y="1147001"/>
            <a:ext cx="2928937" cy="3124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5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A2C4C189-73B8-C3BD-84F0-6CDF80AF59EF}"/>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FF395FAA-6A71-16DF-901E-2C2DB960D8F0}"/>
              </a:ext>
            </a:extLst>
          </p:cNvPr>
          <p:cNvSpPr txBox="1">
            <a:spLocks noGrp="1"/>
          </p:cNvSpPr>
          <p:nvPr>
            <p:ph type="title"/>
          </p:nvPr>
        </p:nvSpPr>
        <p:spPr>
          <a:xfrm>
            <a:off x="221668" y="639522"/>
            <a:ext cx="7107820" cy="1189651"/>
          </a:xfrm>
        </p:spPr>
        <p:txBody>
          <a:bodyPr anchor="b">
            <a:normAutofit fontScale="90000"/>
          </a:bodyPr>
          <a:lstStyle/>
          <a:p>
            <a:pPr lvl="0"/>
            <a:r>
              <a:rPr lang="en-US" sz="5400" b="1" dirty="0">
                <a:latin typeface="Century Gothic" pitchFamily="34"/>
              </a:rPr>
              <a:t>CHILDREN’S MESSAGE</a:t>
            </a:r>
          </a:p>
        </p:txBody>
      </p:sp>
      <p:sp>
        <p:nvSpPr>
          <p:cNvPr id="6" name="Content Placeholder 2">
            <a:extLst>
              <a:ext uri="{FF2B5EF4-FFF2-40B4-BE49-F238E27FC236}">
                <a16:creationId xmlns:a16="http://schemas.microsoft.com/office/drawing/2014/main" id="{558301DC-01DA-315B-9318-C329FA9FEC75}"/>
              </a:ext>
            </a:extLst>
          </p:cNvPr>
          <p:cNvSpPr txBox="1">
            <a:spLocks noGrp="1"/>
          </p:cNvSpPr>
          <p:nvPr>
            <p:ph idx="1"/>
          </p:nvPr>
        </p:nvSpPr>
        <p:spPr>
          <a:xfrm>
            <a:off x="221668" y="2733869"/>
            <a:ext cx="8293682" cy="3941251"/>
          </a:xfrm>
        </p:spPr>
        <p:txBody>
          <a:bodyPr>
            <a:normAutofit/>
          </a:bodyPr>
          <a:lstStyle/>
          <a:p>
            <a:pPr marL="0" lvl="0" indent="0">
              <a:buNone/>
            </a:pPr>
            <a:endParaRPr lang="en-US" sz="5400" b="1" dirty="0">
              <a:solidFill>
                <a:schemeClr val="tx1"/>
              </a:solidFill>
              <a:latin typeface="Century Gothic" pitchFamily="34"/>
              <a:ea typeface="Malgun Gothic" pitchFamily="34"/>
              <a:cs typeface="Arial" pitchFamily="34"/>
            </a:endParaRPr>
          </a:p>
          <a:p>
            <a:pPr marL="0" lvl="0" indent="0">
              <a:buNone/>
            </a:pPr>
            <a:r>
              <a:rPr lang="en-US" sz="5400" b="1" dirty="0">
                <a:solidFill>
                  <a:schemeClr val="tx1"/>
                </a:solidFill>
                <a:latin typeface="Century Gothic" pitchFamily="34"/>
                <a:ea typeface="Malgun Gothic" pitchFamily="34"/>
                <a:cs typeface="Arial" pitchFamily="34"/>
              </a:rPr>
              <a:t>by Pastor John Bright</a:t>
            </a:r>
          </a:p>
        </p:txBody>
      </p:sp>
      <p:sp>
        <p:nvSpPr>
          <p:cNvPr id="4" name="sketch line">
            <a:extLst>
              <a:ext uri="{FF2B5EF4-FFF2-40B4-BE49-F238E27FC236}">
                <a16:creationId xmlns:a16="http://schemas.microsoft.com/office/drawing/2014/main" id="{162BD81B-E101-B086-5D4E-0E94085901F3}"/>
              </a:ext>
            </a:extLst>
          </p:cNvPr>
          <p:cNvSpPr>
            <a:spLocks noMove="1" noResize="1"/>
          </p:cNvSpPr>
          <p:nvPr/>
        </p:nvSpPr>
        <p:spPr>
          <a:xfrm>
            <a:off x="643280" y="2573752"/>
            <a:ext cx="3255099" cy="18288"/>
          </a:xfrm>
          <a:custGeom>
            <a:avLst/>
            <a:gdLst>
              <a:gd name="f0" fmla="val 10800000"/>
              <a:gd name="f1" fmla="val 5400000"/>
              <a:gd name="f2" fmla="val 180"/>
              <a:gd name="f3" fmla="val w"/>
              <a:gd name="f4" fmla="val h"/>
              <a:gd name="f5" fmla="val 0"/>
              <a:gd name="f6" fmla="val 3255095"/>
              <a:gd name="f7" fmla="val 18288"/>
              <a:gd name="f8" fmla="val 240201"/>
              <a:gd name="f9" fmla="+- 0 0 22123"/>
              <a:gd name="f10" fmla="val 462021"/>
              <a:gd name="f11" fmla="+- 0 0 19623"/>
              <a:gd name="f12" fmla="val 618468"/>
              <a:gd name="f13" fmla="val 774915"/>
              <a:gd name="f14" fmla="val 19623"/>
              <a:gd name="f15" fmla="val 974734"/>
              <a:gd name="f16" fmla="val 2035"/>
              <a:gd name="f17" fmla="val 1269487"/>
              <a:gd name="f18" fmla="val 1564240"/>
              <a:gd name="f19" fmla="+- 0 0 2035"/>
              <a:gd name="f20" fmla="val 1733579"/>
              <a:gd name="f21" fmla="val 10639"/>
              <a:gd name="f22" fmla="val 1953057"/>
              <a:gd name="f23" fmla="val 2172535"/>
              <a:gd name="f24" fmla="+- 0 0 10639"/>
              <a:gd name="f25" fmla="val 2453962"/>
              <a:gd name="f26" fmla="val 14018"/>
              <a:gd name="f27" fmla="val 2636627"/>
              <a:gd name="f28" fmla="val 2819292"/>
              <a:gd name="f29" fmla="+- 0 0 14018"/>
              <a:gd name="f30" fmla="val 3121375"/>
              <a:gd name="f31" fmla="val 5399"/>
              <a:gd name="f32" fmla="val 3254386"/>
              <a:gd name="f33" fmla="val 8157"/>
              <a:gd name="f34" fmla="val 3254682"/>
              <a:gd name="f35" fmla="val 12125"/>
              <a:gd name="f36" fmla="val 3088545"/>
              <a:gd name="f37" fmla="val 23203"/>
              <a:gd name="f38" fmla="val 2687475"/>
              <a:gd name="f39" fmla="val 7419"/>
              <a:gd name="f40" fmla="val 2538974"/>
              <a:gd name="f41" fmla="val 2390473"/>
              <a:gd name="f42" fmla="val 29157"/>
              <a:gd name="f43" fmla="val 2137381"/>
              <a:gd name="f44" fmla="+- 0 0 8959"/>
              <a:gd name="f45" fmla="val 1822853"/>
              <a:gd name="f46" fmla="val 1508325"/>
              <a:gd name="f47" fmla="val 45535"/>
              <a:gd name="f48" fmla="val 1466437"/>
              <a:gd name="f49" fmla="val 20385"/>
              <a:gd name="f50" fmla="val 1171834"/>
              <a:gd name="f51" fmla="val 877231"/>
              <a:gd name="f52" fmla="val 16191"/>
              <a:gd name="f53" fmla="val 561097"/>
              <a:gd name="f54" fmla="val 37643"/>
              <a:gd name="f55" fmla="+- 0 0 46"/>
              <a:gd name="f56" fmla="val 12483"/>
              <a:gd name="f57" fmla="+- 0 0 203"/>
              <a:gd name="f58" fmla="val 6491"/>
              <a:gd name="f59" fmla="val 291965"/>
              <a:gd name="f60" fmla="val 19429"/>
              <a:gd name="f61" fmla="val 363155"/>
              <a:gd name="f62" fmla="val 8568"/>
              <a:gd name="f63" fmla="val 873781"/>
              <a:gd name="f64" fmla="+- 0 0 8568"/>
              <a:gd name="f65" fmla="val 904459"/>
              <a:gd name="f66" fmla="+- 0 0 19505"/>
              <a:gd name="f67" fmla="val 1439209"/>
              <a:gd name="f68" fmla="val 19505"/>
              <a:gd name="f69" fmla="val 1744369"/>
              <a:gd name="f70" fmla="val 9790"/>
              <a:gd name="f71" fmla="val 1887955"/>
              <a:gd name="f72" fmla="val 2031541"/>
              <a:gd name="f73" fmla="+- 0 0 9790"/>
              <a:gd name="f74" fmla="val 2346378"/>
              <a:gd name="f75" fmla="val 21240"/>
              <a:gd name="f76" fmla="val 2506423"/>
              <a:gd name="f77" fmla="val 2666468"/>
              <a:gd name="f78" fmla="+- 0 0 21240"/>
              <a:gd name="f79" fmla="val 2990257"/>
              <a:gd name="f80" fmla="val 30414"/>
              <a:gd name="f81" fmla="val 3254831"/>
              <a:gd name="f82" fmla="val 4493"/>
              <a:gd name="f83" fmla="val 3255479"/>
              <a:gd name="f84" fmla="val 9472"/>
              <a:gd name="f85" fmla="val 3120743"/>
              <a:gd name="f86" fmla="val 16690"/>
              <a:gd name="f87" fmla="val 2759628"/>
              <a:gd name="f88" fmla="val 42462"/>
              <a:gd name="f89" fmla="val 2604076"/>
              <a:gd name="f90" fmla="val 2448524"/>
              <a:gd name="f91" fmla="+- 0 0 5886"/>
              <a:gd name="f92" fmla="val 2184336"/>
              <a:gd name="f93" fmla="val 19599"/>
              <a:gd name="f94" fmla="val 1591574"/>
              <a:gd name="f95" fmla="val 16977"/>
              <a:gd name="f96" fmla="val 1548845"/>
              <a:gd name="f97" fmla="val 6870"/>
              <a:gd name="f98" fmla="val 1334589"/>
              <a:gd name="f99" fmla="val 1120333"/>
              <a:gd name="f100" fmla="val 29706"/>
              <a:gd name="f101" fmla="val 996014"/>
              <a:gd name="f102" fmla="val 9662"/>
              <a:gd name="f103" fmla="val 683570"/>
              <a:gd name="f104" fmla="val 371126"/>
              <a:gd name="f105" fmla="val 26914"/>
              <a:gd name="f106" fmla="val 198687"/>
              <a:gd name="f107" fmla="val 16167"/>
              <a:gd name="f108" fmla="val 843"/>
              <a:gd name="f109" fmla="val 9577"/>
              <a:gd name="f110" fmla="val 371"/>
              <a:gd name="f111" fmla="val 6900"/>
              <a:gd name="f112" fmla="+- 0 0 -90"/>
              <a:gd name="f113" fmla="*/ f3 1 3255095"/>
              <a:gd name="f114" fmla="*/ f4 1 18288"/>
              <a:gd name="f115" fmla="+- f7 0 f5"/>
              <a:gd name="f116" fmla="+- f6 0 f5"/>
              <a:gd name="f117" fmla="*/ f112 f0 1"/>
              <a:gd name="f118" fmla="*/ f116 1 3255095"/>
              <a:gd name="f119" fmla="*/ f115 1 18288"/>
              <a:gd name="f120" fmla="*/ 0 f116 1"/>
              <a:gd name="f121" fmla="*/ 0 f115 1"/>
              <a:gd name="f122" fmla="*/ 618468 f116 1"/>
              <a:gd name="f123" fmla="*/ 1269487 f116 1"/>
              <a:gd name="f124" fmla="*/ 1953057 f116 1"/>
              <a:gd name="f125" fmla="*/ 2636627 f116 1"/>
              <a:gd name="f126" fmla="*/ 3255095 f116 1"/>
              <a:gd name="f127" fmla="*/ 18288 f115 1"/>
              <a:gd name="f128" fmla="*/ 2538974 f116 1"/>
              <a:gd name="f129" fmla="*/ 1822853 f116 1"/>
              <a:gd name="f130" fmla="*/ 1171834 f116 1"/>
              <a:gd name="f131" fmla="*/ f117 1 f2"/>
              <a:gd name="f132" fmla="*/ f120 1 3255095"/>
              <a:gd name="f133" fmla="*/ f121 1 18288"/>
              <a:gd name="f134" fmla="*/ f122 1 3255095"/>
              <a:gd name="f135" fmla="*/ f123 1 3255095"/>
              <a:gd name="f136" fmla="*/ f124 1 3255095"/>
              <a:gd name="f137" fmla="*/ f125 1 3255095"/>
              <a:gd name="f138" fmla="*/ f126 1 3255095"/>
              <a:gd name="f139" fmla="*/ f127 1 18288"/>
              <a:gd name="f140" fmla="*/ f128 1 3255095"/>
              <a:gd name="f141" fmla="*/ f129 1 3255095"/>
              <a:gd name="f142" fmla="*/ f130 1 3255095"/>
              <a:gd name="f143" fmla="*/ f5 1 f118"/>
              <a:gd name="f144" fmla="*/ f6 1 f118"/>
              <a:gd name="f145" fmla="*/ f5 1 f119"/>
              <a:gd name="f146" fmla="*/ f7 1 f119"/>
              <a:gd name="f147" fmla="+- f131 0 f1"/>
              <a:gd name="f148" fmla="*/ f132 1 f118"/>
              <a:gd name="f149" fmla="*/ f133 1 f119"/>
              <a:gd name="f150" fmla="*/ f134 1 f118"/>
              <a:gd name="f151" fmla="*/ f135 1 f118"/>
              <a:gd name="f152" fmla="*/ f136 1 f118"/>
              <a:gd name="f153" fmla="*/ f137 1 f118"/>
              <a:gd name="f154" fmla="*/ f138 1 f118"/>
              <a:gd name="f155" fmla="*/ f139 1 f119"/>
              <a:gd name="f156" fmla="*/ f140 1 f118"/>
              <a:gd name="f157" fmla="*/ f141 1 f118"/>
              <a:gd name="f158" fmla="*/ f142 1 f118"/>
              <a:gd name="f159" fmla="*/ f143 f113 1"/>
              <a:gd name="f160" fmla="*/ f144 f113 1"/>
              <a:gd name="f161" fmla="*/ f146 f114 1"/>
              <a:gd name="f162" fmla="*/ f145 f114 1"/>
              <a:gd name="f163" fmla="*/ f148 f113 1"/>
              <a:gd name="f164" fmla="*/ f149 f114 1"/>
              <a:gd name="f165" fmla="*/ f150 f113 1"/>
              <a:gd name="f166" fmla="*/ f151 f113 1"/>
              <a:gd name="f167" fmla="*/ f152 f113 1"/>
              <a:gd name="f168" fmla="*/ f153 f113 1"/>
              <a:gd name="f169" fmla="*/ f154 f113 1"/>
              <a:gd name="f170" fmla="*/ f155 f114 1"/>
              <a:gd name="f171" fmla="*/ f156 f113 1"/>
              <a:gd name="f172" fmla="*/ f157 f113 1"/>
              <a:gd name="f173" fmla="*/ f158 f113 1"/>
            </a:gdLst>
            <a:ahLst/>
            <a:cxnLst>
              <a:cxn ang="3cd4">
                <a:pos x="hc" y="t"/>
              </a:cxn>
              <a:cxn ang="0">
                <a:pos x="r" y="vc"/>
              </a:cxn>
              <a:cxn ang="cd4">
                <a:pos x="hc" y="b"/>
              </a:cxn>
              <a:cxn ang="cd2">
                <a:pos x="l" y="vc"/>
              </a:cxn>
              <a:cxn ang="f147">
                <a:pos x="f163" y="f164"/>
              </a:cxn>
              <a:cxn ang="f147">
                <a:pos x="f165" y="f164"/>
              </a:cxn>
              <a:cxn ang="f147">
                <a:pos x="f166" y="f164"/>
              </a:cxn>
              <a:cxn ang="f147">
                <a:pos x="f167" y="f164"/>
              </a:cxn>
              <a:cxn ang="f147">
                <a:pos x="f168" y="f164"/>
              </a:cxn>
              <a:cxn ang="f147">
                <a:pos x="f169" y="f164"/>
              </a:cxn>
              <a:cxn ang="f147">
                <a:pos x="f169" y="f170"/>
              </a:cxn>
              <a:cxn ang="f147">
                <a:pos x="f171" y="f170"/>
              </a:cxn>
              <a:cxn ang="f147">
                <a:pos x="f172" y="f170"/>
              </a:cxn>
              <a:cxn ang="f147">
                <a:pos x="f173" y="f170"/>
              </a:cxn>
              <a:cxn ang="f147">
                <a:pos x="f163" y="f170"/>
              </a:cxn>
              <a:cxn ang="f147">
                <a:pos x="f163" y="f164"/>
              </a:cxn>
            </a:cxnLst>
            <a:rect l="f159" t="f162" r="f160" b="f161"/>
            <a:pathLst>
              <a:path w="3255095" h="18288" fill="none">
                <a:moveTo>
                  <a:pt x="f5" y="f5"/>
                </a:moveTo>
                <a:cubicBezTo>
                  <a:pt x="f8" y="f9"/>
                  <a:pt x="f10" y="f11"/>
                  <a:pt x="f12" y="f5"/>
                </a:cubicBezTo>
                <a:cubicBezTo>
                  <a:pt x="f13" y="f14"/>
                  <a:pt x="f15" y="f16"/>
                  <a:pt x="f17" y="f5"/>
                </a:cubicBezTo>
                <a:cubicBezTo>
                  <a:pt x="f18" y="f19"/>
                  <a:pt x="f20" y="f21"/>
                  <a:pt x="f22" y="f5"/>
                </a:cubicBezTo>
                <a:cubicBezTo>
                  <a:pt x="f23" y="f24"/>
                  <a:pt x="f25" y="f26"/>
                  <a:pt x="f27" y="f5"/>
                </a:cubicBezTo>
                <a:cubicBezTo>
                  <a:pt x="f28" y="f29"/>
                  <a:pt x="f30" y="f31"/>
                  <a:pt x="f6" y="f5"/>
                </a:cubicBezTo>
                <a:cubicBezTo>
                  <a:pt x="f32" y="f33"/>
                  <a:pt x="f34" y="f35"/>
                  <a:pt x="f6" y="f7"/>
                </a:cubicBezTo>
                <a:cubicBezTo>
                  <a:pt x="f36" y="f37"/>
                  <a:pt x="f38" y="f39"/>
                  <a:pt x="f40" y="f7"/>
                </a:cubicBezTo>
                <a:cubicBezTo>
                  <a:pt x="f41" y="f42"/>
                  <a:pt x="f43" y="f44"/>
                  <a:pt x="f45" y="f7"/>
                </a:cubicBezTo>
                <a:cubicBezTo>
                  <a:pt x="f46" y="f47"/>
                  <a:pt x="f48" y="f49"/>
                  <a:pt x="f50" y="f7"/>
                </a:cubicBezTo>
                <a:cubicBezTo>
                  <a:pt x="f51" y="f52"/>
                  <a:pt x="f53" y="f54"/>
                  <a:pt x="f5" y="f7"/>
                </a:cubicBezTo>
                <a:cubicBezTo>
                  <a:pt x="f55" y="f56"/>
                  <a:pt x="f57" y="f58"/>
                  <a:pt x="f5" y="f5"/>
                </a:cubicBezTo>
                <a:close/>
              </a:path>
              <a:path w="3255095" h="18288" stroke="0">
                <a:moveTo>
                  <a:pt x="f5" y="f5"/>
                </a:moveTo>
                <a:cubicBezTo>
                  <a:pt x="f59" y="f60"/>
                  <a:pt x="f61" y="f62"/>
                  <a:pt x="f12" y="f5"/>
                </a:cubicBezTo>
                <a:cubicBezTo>
                  <a:pt x="f63" y="f64"/>
                  <a:pt x="f65" y="f66"/>
                  <a:pt x="f50" y="f5"/>
                </a:cubicBezTo>
                <a:cubicBezTo>
                  <a:pt x="f67" y="f68"/>
                  <a:pt x="f69" y="f70"/>
                  <a:pt x="f71" y="f5"/>
                </a:cubicBezTo>
                <a:cubicBezTo>
                  <a:pt x="f72" y="f73"/>
                  <a:pt x="f74" y="f75"/>
                  <a:pt x="f76" y="f5"/>
                </a:cubicBezTo>
                <a:cubicBezTo>
                  <a:pt x="f77" y="f78"/>
                  <a:pt x="f79" y="f80"/>
                  <a:pt x="f6" y="f5"/>
                </a:cubicBezTo>
                <a:cubicBezTo>
                  <a:pt x="f81" y="f82"/>
                  <a:pt x="f83" y="f84"/>
                  <a:pt x="f6" y="f7"/>
                </a:cubicBezTo>
                <a:cubicBezTo>
                  <a:pt x="f85" y="f86"/>
                  <a:pt x="f87" y="f88"/>
                  <a:pt x="f89" y="f7"/>
                </a:cubicBezTo>
                <a:cubicBezTo>
                  <a:pt x="f90" y="f91"/>
                  <a:pt x="f92" y="f93"/>
                  <a:pt x="f71" y="f7"/>
                </a:cubicBezTo>
                <a:cubicBezTo>
                  <a:pt x="f94" y="f95"/>
                  <a:pt x="f96" y="f97"/>
                  <a:pt x="f98" y="f7"/>
                </a:cubicBezTo>
                <a:cubicBezTo>
                  <a:pt x="f99" y="f100"/>
                  <a:pt x="f101" y="f102"/>
                  <a:pt x="f103" y="f7"/>
                </a:cubicBezTo>
                <a:cubicBezTo>
                  <a:pt x="f104" y="f105"/>
                  <a:pt x="f106" y="f107"/>
                  <a:pt x="f5" y="f7"/>
                </a:cubicBezTo>
                <a:cubicBezTo>
                  <a:pt x="f108" y="f109"/>
                  <a:pt x="f110" y="f111"/>
                  <a:pt x="f5" y="f5"/>
                </a:cubicBezTo>
                <a:close/>
              </a:path>
            </a:pathLst>
          </a:cu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026" name="Picture 2" descr="The Chosen, Episode 3: &quot;Jesus loves the little children&quot; - YouTube">
            <a:extLst>
              <a:ext uri="{FF2B5EF4-FFF2-40B4-BE49-F238E27FC236}">
                <a16:creationId xmlns:a16="http://schemas.microsoft.com/office/drawing/2014/main" id="{63211F02-A31B-D473-1624-EDBB9A686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488" y="1142999"/>
            <a:ext cx="4640844"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099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3CA2EC62-9FCA-2DD0-2E98-D148222BD185}"/>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3">
            <a:extLst>
              <a:ext uri="{FF2B5EF4-FFF2-40B4-BE49-F238E27FC236}">
                <a16:creationId xmlns:a16="http://schemas.microsoft.com/office/drawing/2014/main" id="{69C091DE-EAF2-4744-E818-54C3FB6910F9}"/>
              </a:ext>
            </a:extLst>
          </p:cNvPr>
          <p:cNvSpPr txBox="1">
            <a:spLocks noGrp="1"/>
          </p:cNvSpPr>
          <p:nvPr>
            <p:ph type="title"/>
          </p:nvPr>
        </p:nvSpPr>
        <p:spPr>
          <a:xfrm>
            <a:off x="612648" y="1078992"/>
            <a:ext cx="8795513" cy="1536192"/>
          </a:xfrm>
        </p:spPr>
        <p:txBody>
          <a:bodyPr anchor="b">
            <a:noAutofit/>
          </a:bodyPr>
          <a:lstStyle/>
          <a:p>
            <a:pPr lvl="0"/>
            <a:r>
              <a:rPr lang="en-US" sz="6000" b="1" dirty="0">
                <a:latin typeface="Century Gothic" pitchFamily="34"/>
              </a:rPr>
              <a:t>TITHES &amp; OFFERINGS</a:t>
            </a:r>
          </a:p>
        </p:txBody>
      </p:sp>
      <p:pic>
        <p:nvPicPr>
          <p:cNvPr id="5" name="Picture 5" descr="A picture containing text&#10;&#10;Description automatically generated">
            <a:extLst>
              <a:ext uri="{FF2B5EF4-FFF2-40B4-BE49-F238E27FC236}">
                <a16:creationId xmlns:a16="http://schemas.microsoft.com/office/drawing/2014/main" id="{EB5166BB-BB4F-4DAA-24C4-72783FF47B46}"/>
              </a:ext>
            </a:extLst>
          </p:cNvPr>
          <p:cNvPicPr>
            <a:picLocks noChangeAspect="1"/>
          </p:cNvPicPr>
          <p:nvPr/>
        </p:nvPicPr>
        <p:blipFill>
          <a:blip r:embed="rId2"/>
          <a:stretch>
            <a:fillRect/>
          </a:stretch>
        </p:blipFill>
        <p:spPr>
          <a:xfrm>
            <a:off x="7788703" y="2841589"/>
            <a:ext cx="4237686" cy="3866887"/>
          </a:xfrm>
          <a:prstGeom prst="rect">
            <a:avLst/>
          </a:prstGeom>
          <a:noFill/>
          <a:ln cap="flat">
            <a:noFill/>
          </a:ln>
        </p:spPr>
      </p:pic>
      <p:sp>
        <p:nvSpPr>
          <p:cNvPr id="6" name="Rectangle 27">
            <a:extLst>
              <a:ext uri="{FF2B5EF4-FFF2-40B4-BE49-F238E27FC236}">
                <a16:creationId xmlns:a16="http://schemas.microsoft.com/office/drawing/2014/main" id="{7C77EE4D-6702-29A5-9E3F-2CE377510D27}"/>
              </a:ext>
            </a:extLst>
          </p:cNvPr>
          <p:cNvSpPr>
            <a:spLocks noMove="1" noResize="1"/>
          </p:cNvSpPr>
          <p:nvPr/>
        </p:nvSpPr>
        <p:spPr>
          <a:xfrm>
            <a:off x="618509" y="2935544"/>
            <a:ext cx="621792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TextBox 13">
            <a:extLst>
              <a:ext uri="{FF2B5EF4-FFF2-40B4-BE49-F238E27FC236}">
                <a16:creationId xmlns:a16="http://schemas.microsoft.com/office/drawing/2014/main" id="{303C3C41-8EBD-6160-0815-2F1AC816B111}"/>
              </a:ext>
            </a:extLst>
          </p:cNvPr>
          <p:cNvSpPr txBox="1"/>
          <p:nvPr/>
        </p:nvSpPr>
        <p:spPr>
          <a:xfrm>
            <a:off x="165612" y="3355848"/>
            <a:ext cx="7623092" cy="3133344"/>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5400" b="1" i="0" u="none" strike="noStrike" kern="1200" cap="none" spc="0" baseline="0" dirty="0">
                <a:solidFill>
                  <a:srgbClr val="0070C0"/>
                </a:solidFill>
                <a:uFillTx/>
                <a:latin typeface="Century Gothic" pitchFamily="34"/>
              </a:rPr>
              <a:t>“My Tribute”(UMH 99)  </a:t>
            </a: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5400" b="1" i="0" u="none" strike="noStrike" kern="1200" cap="none" spc="0" baseline="0" dirty="0">
                <a:solidFill>
                  <a:srgbClr val="0070C0"/>
                </a:solidFill>
                <a:uFillTx/>
                <a:latin typeface="Century Gothic" pitchFamily="34"/>
              </a:rPr>
              <a:t>Offertory Prayer</a:t>
            </a: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5400" b="1" dirty="0">
                <a:latin typeface="Century Gothic" pitchFamily="34"/>
              </a:rPr>
              <a:t>Rev. John Bright</a:t>
            </a:r>
            <a:endParaRPr lang="en-US" sz="5400" b="1" i="0" u="none" strike="noStrike" kern="1200" cap="none" spc="0" baseline="0" dirty="0">
              <a:uFillTx/>
              <a:latin typeface="Century Gothic" pitchFamily="34"/>
            </a:endParaRPr>
          </a:p>
        </p:txBody>
      </p:sp>
    </p:spTree>
    <p:extLst>
      <p:ext uri="{BB962C8B-B14F-4D97-AF65-F5344CB8AC3E}">
        <p14:creationId xmlns:p14="http://schemas.microsoft.com/office/powerpoint/2010/main" val="28669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6B7E71C9-5395-0628-D492-40B10973891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3">
            <a:extLst>
              <a:ext uri="{FF2B5EF4-FFF2-40B4-BE49-F238E27FC236}">
                <a16:creationId xmlns:a16="http://schemas.microsoft.com/office/drawing/2014/main" id="{D7CC9BB7-DA91-EFDB-39F1-B062B8308271}"/>
              </a:ext>
            </a:extLst>
          </p:cNvPr>
          <p:cNvSpPr txBox="1">
            <a:spLocks noGrp="1"/>
          </p:cNvSpPr>
          <p:nvPr>
            <p:ph type="title"/>
          </p:nvPr>
        </p:nvSpPr>
        <p:spPr>
          <a:xfrm>
            <a:off x="612648" y="1078992"/>
            <a:ext cx="8795513" cy="1536192"/>
          </a:xfrm>
        </p:spPr>
        <p:txBody>
          <a:bodyPr anchor="b">
            <a:noAutofit/>
          </a:bodyPr>
          <a:lstStyle/>
          <a:p>
            <a:pPr lvl="0"/>
            <a:r>
              <a:rPr lang="en-US" sz="6000" b="1">
                <a:latin typeface="Century Gothic" pitchFamily="34"/>
              </a:rPr>
              <a:t>TITHES &amp; OFFERINGS</a:t>
            </a:r>
          </a:p>
        </p:txBody>
      </p:sp>
      <p:sp>
        <p:nvSpPr>
          <p:cNvPr id="4" name="Rectangle 25">
            <a:extLst>
              <a:ext uri="{FF2B5EF4-FFF2-40B4-BE49-F238E27FC236}">
                <a16:creationId xmlns:a16="http://schemas.microsoft.com/office/drawing/2014/main" id="{98D197FB-4004-2A22-C7B6-0F9F4C350AAC}"/>
              </a:ext>
            </a:extLst>
          </p:cNvPr>
          <p:cNvSpPr>
            <a:spLocks noMove="1" noResize="1"/>
          </p:cNvSpPr>
          <p:nvPr/>
        </p:nvSpPr>
        <p:spPr>
          <a:xfrm rot="5400013">
            <a:off x="853199" y="363391"/>
            <a:ext cx="73152" cy="548640"/>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Picture 5" descr="A picture containing text&#10;&#10;Description automatically generated">
            <a:extLst>
              <a:ext uri="{FF2B5EF4-FFF2-40B4-BE49-F238E27FC236}">
                <a16:creationId xmlns:a16="http://schemas.microsoft.com/office/drawing/2014/main" id="{AE5C1FA8-D9D1-8561-66BE-0908598E9AB6}"/>
              </a:ext>
            </a:extLst>
          </p:cNvPr>
          <p:cNvPicPr>
            <a:picLocks noChangeAspect="1"/>
          </p:cNvPicPr>
          <p:nvPr/>
        </p:nvPicPr>
        <p:blipFill>
          <a:blip r:embed="rId2"/>
          <a:stretch>
            <a:fillRect/>
          </a:stretch>
        </p:blipFill>
        <p:spPr>
          <a:xfrm>
            <a:off x="7788703" y="2841589"/>
            <a:ext cx="4237686" cy="3866887"/>
          </a:xfrm>
          <a:prstGeom prst="rect">
            <a:avLst/>
          </a:prstGeom>
          <a:noFill/>
          <a:ln cap="flat">
            <a:noFill/>
          </a:ln>
        </p:spPr>
      </p:pic>
      <p:sp>
        <p:nvSpPr>
          <p:cNvPr id="6" name="Rectangle 27">
            <a:extLst>
              <a:ext uri="{FF2B5EF4-FFF2-40B4-BE49-F238E27FC236}">
                <a16:creationId xmlns:a16="http://schemas.microsoft.com/office/drawing/2014/main" id="{22DF1BDE-83D9-77E0-D763-58C15A873224}"/>
              </a:ext>
            </a:extLst>
          </p:cNvPr>
          <p:cNvSpPr>
            <a:spLocks noMove="1" noResize="1"/>
          </p:cNvSpPr>
          <p:nvPr/>
        </p:nvSpPr>
        <p:spPr>
          <a:xfrm>
            <a:off x="618509" y="2935544"/>
            <a:ext cx="621792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TextBox 13">
            <a:extLst>
              <a:ext uri="{FF2B5EF4-FFF2-40B4-BE49-F238E27FC236}">
                <a16:creationId xmlns:a16="http://schemas.microsoft.com/office/drawing/2014/main" id="{E17100FE-B351-2159-4C9D-450F6DD15855}"/>
              </a:ext>
            </a:extLst>
          </p:cNvPr>
          <p:cNvSpPr txBox="1"/>
          <p:nvPr/>
        </p:nvSpPr>
        <p:spPr>
          <a:xfrm>
            <a:off x="612648" y="3355848"/>
            <a:ext cx="6881417" cy="2825496"/>
          </a:xfrm>
          <a:prstGeom prst="rect">
            <a:avLst/>
          </a:prstGeom>
          <a:noFill/>
          <a:ln cap="flat">
            <a:noFill/>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4000" b="1" i="0" u="none" strike="noStrike" kern="1200" cap="none" spc="0" baseline="0">
                <a:solidFill>
                  <a:srgbClr val="0070C0"/>
                </a:solidFill>
                <a:uFillTx/>
                <a:latin typeface="Century Gothic" pitchFamily="34"/>
              </a:rPr>
              <a:t>“My Tribute”(UMH 99)</a:t>
            </a: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4800" b="1" i="0" u="none" strike="noStrike" kern="1200" cap="none" spc="0" baseline="0">
              <a:solidFill>
                <a:srgbClr val="ED7D31"/>
              </a:solidFill>
              <a:uFillTx/>
              <a:latin typeface="Century Gothic" pitchFamily="34"/>
            </a:endParaRP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endParaRPr lang="en-US" sz="4800" b="0" i="0" u="none" strike="noStrike" kern="1200" cap="none" spc="0" baseline="0">
              <a:solidFill>
                <a:srgbClr val="ED7D31"/>
              </a:solidFill>
              <a:uFillTx/>
              <a:latin typeface="Century Gothic" pitchFamily="34"/>
            </a:endParaRPr>
          </a:p>
        </p:txBody>
      </p:sp>
      <p:pic>
        <p:nvPicPr>
          <p:cNvPr id="8" name="Picture 1">
            <a:extLst>
              <a:ext uri="{FF2B5EF4-FFF2-40B4-BE49-F238E27FC236}">
                <a16:creationId xmlns:a16="http://schemas.microsoft.com/office/drawing/2014/main" id="{75B41603-FF16-8D75-975F-9519263F37F6}"/>
              </a:ext>
            </a:extLst>
          </p:cNvPr>
          <p:cNvPicPr>
            <a:picLocks noChangeAspect="1"/>
          </p:cNvPicPr>
          <p:nvPr/>
        </p:nvPicPr>
        <p:blipFill>
          <a:blip r:embed="rId3"/>
          <a:stretch>
            <a:fillRect/>
          </a:stretch>
        </p:blipFill>
        <p:spPr>
          <a:xfrm>
            <a:off x="152403" y="152403"/>
            <a:ext cx="12191996" cy="6858000"/>
          </a:xfrm>
          <a:prstGeom prst="rect">
            <a:avLst/>
          </a:prstGeom>
          <a:noFill/>
          <a:ln cap="flat">
            <a:noFill/>
          </a:ln>
        </p:spPr>
      </p:pic>
      <p:sp>
        <p:nvSpPr>
          <p:cNvPr id="9" name="TextBox 4">
            <a:extLst>
              <a:ext uri="{FF2B5EF4-FFF2-40B4-BE49-F238E27FC236}">
                <a16:creationId xmlns:a16="http://schemas.microsoft.com/office/drawing/2014/main" id="{56F601E9-D68A-EB87-9E3A-B485C64C53D3}"/>
              </a:ext>
            </a:extLst>
          </p:cNvPr>
          <p:cNvSpPr txBox="1"/>
          <p:nvPr/>
        </p:nvSpPr>
        <p:spPr>
          <a:xfrm>
            <a:off x="292233" y="425973"/>
            <a:ext cx="11434718" cy="507831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a:solidFill>
                  <a:srgbClr val="FFFF00"/>
                </a:solidFill>
                <a:uFillTx/>
                <a:latin typeface="Century Gothic" pitchFamily="34"/>
              </a:rPr>
              <a:t>To God be the glory, (X3)</a:t>
            </a:r>
            <a:br>
              <a:rPr lang="en-US" sz="5400" b="1" i="0" u="none" strike="noStrike" kern="1200" cap="none" spc="0" baseline="0" dirty="0">
                <a:solidFill>
                  <a:srgbClr val="FFFF00"/>
                </a:solidFill>
                <a:uFillTx/>
                <a:latin typeface="Century Gothic" pitchFamily="34"/>
              </a:rPr>
            </a:br>
            <a:r>
              <a:rPr lang="en-US" sz="5400" b="1" i="0" u="none" strike="noStrike" kern="1200" cap="none" spc="0" baseline="0" dirty="0">
                <a:solidFill>
                  <a:srgbClr val="FFFF00"/>
                </a:solidFill>
                <a:uFillTx/>
                <a:latin typeface="Century Gothic" pitchFamily="34"/>
              </a:rPr>
              <a:t>For the things He has done.</a:t>
            </a:r>
            <a:br>
              <a:rPr lang="en-US" sz="5400" b="1" i="0" u="none" strike="noStrike" kern="1200" cap="none" spc="0" baseline="0" dirty="0">
                <a:solidFill>
                  <a:srgbClr val="FFFF00"/>
                </a:solidFill>
                <a:uFillTx/>
                <a:latin typeface="Century Gothic" pitchFamily="34"/>
              </a:rPr>
            </a:br>
            <a:r>
              <a:rPr lang="en-US" sz="5400" b="1" i="0" u="none" strike="noStrike" kern="1200" cap="none" spc="0" baseline="0" dirty="0">
                <a:solidFill>
                  <a:srgbClr val="FFFF00"/>
                </a:solidFill>
                <a:uFillTx/>
                <a:latin typeface="Century Gothic" pitchFamily="34"/>
              </a:rPr>
              <a:t>With His blood He has saved me,</a:t>
            </a:r>
            <a:br>
              <a:rPr lang="en-US" sz="5400" b="1" i="0" u="none" strike="noStrike" kern="1200" cap="none" spc="0" baseline="0" dirty="0">
                <a:solidFill>
                  <a:srgbClr val="FFFF00"/>
                </a:solidFill>
                <a:uFillTx/>
                <a:latin typeface="Century Gothic" pitchFamily="34"/>
              </a:rPr>
            </a:br>
            <a:r>
              <a:rPr lang="en-US" sz="5400" b="1" i="0" u="none" strike="noStrike" kern="1200" cap="none" spc="0" baseline="0" dirty="0">
                <a:solidFill>
                  <a:srgbClr val="FFFF00"/>
                </a:solidFill>
                <a:uFillTx/>
                <a:latin typeface="Century Gothic" pitchFamily="34"/>
              </a:rPr>
              <a:t>With His power He has raised me,</a:t>
            </a:r>
            <a:br>
              <a:rPr lang="en-US" sz="5400" b="1" i="0" u="none" strike="noStrike" kern="1200" cap="none" spc="0" baseline="0" dirty="0">
                <a:solidFill>
                  <a:srgbClr val="FFFF00"/>
                </a:solidFill>
                <a:uFillTx/>
                <a:latin typeface="Century Gothic" pitchFamily="34"/>
              </a:rPr>
            </a:br>
            <a:r>
              <a:rPr lang="en-US" sz="5400" b="1" i="0" u="none" strike="noStrike" kern="1200" cap="none" spc="0" baseline="0" dirty="0">
                <a:solidFill>
                  <a:srgbClr val="FFFF00"/>
                </a:solidFill>
                <a:uFillTx/>
                <a:latin typeface="Century Gothic" pitchFamily="34"/>
              </a:rPr>
              <a:t>To God be the glory,</a:t>
            </a:r>
            <a:br>
              <a:rPr lang="en-US" sz="5400" b="1" i="0" u="none" strike="noStrike" kern="1200" cap="none" spc="0" baseline="0" dirty="0">
                <a:solidFill>
                  <a:srgbClr val="FFFF00"/>
                </a:solidFill>
                <a:uFillTx/>
                <a:latin typeface="Century Gothic" pitchFamily="34"/>
              </a:rPr>
            </a:br>
            <a:r>
              <a:rPr lang="en-US" sz="5400" b="1" i="0" u="none" strike="noStrike" kern="1200" cap="none" spc="0" baseline="0" dirty="0">
                <a:solidFill>
                  <a:srgbClr val="FFFF00"/>
                </a:solidFill>
                <a:uFillTx/>
                <a:latin typeface="Century Gothic" pitchFamily="34"/>
              </a:rPr>
              <a:t>For the things He has done.</a:t>
            </a:r>
          </a:p>
        </p:txBody>
      </p:sp>
      <p:pic>
        <p:nvPicPr>
          <p:cNvPr id="10" name="Picture 6">
            <a:extLst>
              <a:ext uri="{FF2B5EF4-FFF2-40B4-BE49-F238E27FC236}">
                <a16:creationId xmlns:a16="http://schemas.microsoft.com/office/drawing/2014/main" id="{9854E399-D3CC-2197-6E2D-ECD5C674C5B5}"/>
              </a:ext>
            </a:extLst>
          </p:cNvPr>
          <p:cNvPicPr>
            <a:picLocks noChangeAspect="1"/>
          </p:cNvPicPr>
          <p:nvPr/>
        </p:nvPicPr>
        <p:blipFill>
          <a:blip r:embed="rId4"/>
          <a:stretch>
            <a:fillRect/>
          </a:stretch>
        </p:blipFill>
        <p:spPr>
          <a:xfrm>
            <a:off x="9266666" y="4213774"/>
            <a:ext cx="3072649" cy="2804400"/>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A8A75836-B3AC-81BB-E1DF-B5DF16300181}"/>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sp>
        <p:nvSpPr>
          <p:cNvPr id="3" name="Content Placeholder 2">
            <a:extLst>
              <a:ext uri="{FF2B5EF4-FFF2-40B4-BE49-F238E27FC236}">
                <a16:creationId xmlns:a16="http://schemas.microsoft.com/office/drawing/2014/main" id="{208AC15E-5A2A-5FB0-FFD3-CA9469BB06CF}"/>
              </a:ext>
            </a:extLst>
          </p:cNvPr>
          <p:cNvSpPr txBox="1"/>
          <p:nvPr/>
        </p:nvSpPr>
        <p:spPr>
          <a:xfrm>
            <a:off x="436882" y="589275"/>
            <a:ext cx="11389364" cy="558767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FFFF00"/>
                </a:solidFill>
                <a:uFillTx/>
                <a:latin typeface="Goudy Old Style" pitchFamily="18"/>
                <a:ea typeface="Malgun Gothic" pitchFamily="34"/>
                <a:cs typeface="Times New Roman" pitchFamily="18"/>
              </a:rPr>
              <a:t> </a:t>
            </a:r>
            <a:br>
              <a:rPr lang="en-US" sz="4400" b="1" i="0" u="none" strike="noStrike" kern="1200" cap="none" spc="0" baseline="0">
                <a:solidFill>
                  <a:srgbClr val="000000"/>
                </a:solidFill>
                <a:uFillTx/>
                <a:latin typeface="Goudy Old Style" pitchFamily="18"/>
                <a:ea typeface="Malgun Gothic" pitchFamily="34"/>
                <a:cs typeface="Times New Roman" pitchFamily="18"/>
              </a:rPr>
            </a:br>
            <a:br>
              <a:rPr lang="en-US" sz="4000" b="0" i="0" u="none" strike="noStrike" kern="1200" cap="none" spc="0" baseline="0">
                <a:solidFill>
                  <a:srgbClr val="000000"/>
                </a:solidFill>
                <a:uFillTx/>
                <a:latin typeface="Calibri"/>
                <a:ea typeface="Malgun Gothic" pitchFamily="34"/>
                <a:cs typeface="Times New Roman" pitchFamily="18"/>
              </a:rPr>
            </a:br>
            <a:endParaRPr lang="en-US" sz="40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D61FE2CC-0628-41BA-ABDA-5C77A6AFFBBD}"/>
              </a:ext>
            </a:extLst>
          </p:cNvPr>
          <p:cNvSpPr txBox="1"/>
          <p:nvPr/>
        </p:nvSpPr>
        <p:spPr>
          <a:xfrm>
            <a:off x="1107438" y="387513"/>
            <a:ext cx="8564883"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dirty="0">
                <a:solidFill>
                  <a:srgbClr val="00B0F0"/>
                </a:solidFill>
                <a:uFillTx/>
                <a:latin typeface="Century Gothic" pitchFamily="34"/>
              </a:rPr>
              <a:t>    </a:t>
            </a:r>
            <a:endParaRPr lang="en-US" sz="6000" b="0" i="0" u="none" strike="noStrike" kern="1200" cap="none" spc="0" baseline="0" dirty="0">
              <a:solidFill>
                <a:srgbClr val="00B0F0"/>
              </a:solidFill>
              <a:uFillTx/>
              <a:latin typeface="Century Gothic" pitchFamily="34"/>
            </a:endParaRPr>
          </a:p>
        </p:txBody>
      </p:sp>
      <p:pic>
        <p:nvPicPr>
          <p:cNvPr id="5122" name="Picture 2" descr="The Apostles' Creed — First City Church Bellevue Nebraska">
            <a:extLst>
              <a:ext uri="{FF2B5EF4-FFF2-40B4-BE49-F238E27FC236}">
                <a16:creationId xmlns:a16="http://schemas.microsoft.com/office/drawing/2014/main" id="{E6A0DF9C-A28F-D8DD-5354-E48305F1FAD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1613" y="681047"/>
            <a:ext cx="9308146" cy="506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931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A8A75836-B3AC-81BB-E1DF-B5DF16300181}"/>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sp>
        <p:nvSpPr>
          <p:cNvPr id="3" name="Content Placeholder 2">
            <a:extLst>
              <a:ext uri="{FF2B5EF4-FFF2-40B4-BE49-F238E27FC236}">
                <a16:creationId xmlns:a16="http://schemas.microsoft.com/office/drawing/2014/main" id="{208AC15E-5A2A-5FB0-FFD3-CA9469BB06CF}"/>
              </a:ext>
            </a:extLst>
          </p:cNvPr>
          <p:cNvSpPr txBox="1"/>
          <p:nvPr/>
        </p:nvSpPr>
        <p:spPr>
          <a:xfrm>
            <a:off x="436882" y="589275"/>
            <a:ext cx="11389364" cy="558767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FFFF00"/>
                </a:solidFill>
                <a:uFillTx/>
                <a:latin typeface="Goudy Old Style" pitchFamily="18"/>
                <a:ea typeface="Malgun Gothic" pitchFamily="34"/>
                <a:cs typeface="Times New Roman" pitchFamily="18"/>
              </a:rPr>
              <a:t> </a:t>
            </a:r>
            <a:br>
              <a:rPr lang="en-US" sz="4400" b="1" i="0" u="none" strike="noStrike" kern="1200" cap="none" spc="0" baseline="0">
                <a:solidFill>
                  <a:srgbClr val="000000"/>
                </a:solidFill>
                <a:uFillTx/>
                <a:latin typeface="Goudy Old Style" pitchFamily="18"/>
                <a:ea typeface="Malgun Gothic" pitchFamily="34"/>
                <a:cs typeface="Times New Roman" pitchFamily="18"/>
              </a:rPr>
            </a:br>
            <a:br>
              <a:rPr lang="en-US" sz="4000" b="0" i="0" u="none" strike="noStrike" kern="1200" cap="none" spc="0" baseline="0">
                <a:solidFill>
                  <a:srgbClr val="000000"/>
                </a:solidFill>
                <a:uFillTx/>
                <a:latin typeface="Calibri"/>
                <a:ea typeface="Malgun Gothic" pitchFamily="34"/>
                <a:cs typeface="Times New Roman" pitchFamily="18"/>
              </a:rPr>
            </a:br>
            <a:endParaRPr lang="en-US" sz="40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D61FE2CC-0628-41BA-ABDA-5C77A6AFFBBD}"/>
              </a:ext>
            </a:extLst>
          </p:cNvPr>
          <p:cNvSpPr txBox="1"/>
          <p:nvPr/>
        </p:nvSpPr>
        <p:spPr>
          <a:xfrm>
            <a:off x="1107438" y="387513"/>
            <a:ext cx="8564883"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dirty="0">
                <a:solidFill>
                  <a:srgbClr val="00B0F0"/>
                </a:solidFill>
                <a:uFillTx/>
                <a:latin typeface="Century Gothic" pitchFamily="34"/>
              </a:rPr>
              <a:t>    </a:t>
            </a:r>
            <a:endParaRPr lang="en-US" sz="6000" b="0" i="0" u="none" strike="noStrike" kern="1200" cap="none" spc="0" baseline="0" dirty="0">
              <a:solidFill>
                <a:srgbClr val="00B0F0"/>
              </a:solidFill>
              <a:uFillTx/>
              <a:latin typeface="Century Gothic" pitchFamily="34"/>
            </a:endParaRPr>
          </a:p>
        </p:txBody>
      </p:sp>
      <p:sp>
        <p:nvSpPr>
          <p:cNvPr id="5" name="Content Placeholder 4">
            <a:extLst>
              <a:ext uri="{FF2B5EF4-FFF2-40B4-BE49-F238E27FC236}">
                <a16:creationId xmlns:a16="http://schemas.microsoft.com/office/drawing/2014/main" id="{40AA49C8-26BA-ABC8-8976-5EC5131D7C42}"/>
              </a:ext>
            </a:extLst>
          </p:cNvPr>
          <p:cNvSpPr txBox="1">
            <a:spLocks noGrp="1"/>
          </p:cNvSpPr>
          <p:nvPr>
            <p:ph idx="1"/>
          </p:nvPr>
        </p:nvSpPr>
        <p:spPr>
          <a:xfrm>
            <a:off x="0" y="387513"/>
            <a:ext cx="12191996" cy="6378715"/>
          </a:xfrm>
        </p:spPr>
        <p:txBody>
          <a:bodyPr>
            <a:noAutofit/>
          </a:bodyPr>
          <a:lstStyle/>
          <a:p>
            <a:pPr marL="0" indent="0">
              <a:spcBef>
                <a:spcPts val="0"/>
              </a:spcBef>
              <a:buNone/>
            </a:pPr>
            <a:r>
              <a:rPr lang="en-US" sz="5400" b="1" dirty="0">
                <a:solidFill>
                  <a:srgbClr val="FFFF00"/>
                </a:solidFill>
                <a:latin typeface="Century Gothic" pitchFamily="34"/>
                <a:ea typeface="Malgun Gothic" pitchFamily="34"/>
              </a:rPr>
              <a:t>      Apostles’ Creed (UMH 881)</a:t>
            </a:r>
          </a:p>
          <a:p>
            <a:pPr marL="0" indent="0">
              <a:spcBef>
                <a:spcPts val="0"/>
              </a:spcBef>
              <a:buNone/>
            </a:pPr>
            <a:r>
              <a:rPr lang="en-US" sz="5400" b="1" dirty="0">
                <a:solidFill>
                  <a:srgbClr val="FFFF00"/>
                </a:solidFill>
                <a:latin typeface="Century Gothic" pitchFamily="34"/>
                <a:ea typeface="Malgun Gothic" pitchFamily="34"/>
              </a:rPr>
              <a:t>I believe in God the Father Almighty, maker of heaven and earth; And in Jesus Christ his only son, our Lord; who was conceived by the Holy Spirit, born of the Virgin Mary, suffered under Pontius Pilate was crucified, dead, and</a:t>
            </a:r>
          </a:p>
        </p:txBody>
      </p:sp>
    </p:spTree>
    <p:extLst>
      <p:ext uri="{BB962C8B-B14F-4D97-AF65-F5344CB8AC3E}">
        <p14:creationId xmlns:p14="http://schemas.microsoft.com/office/powerpoint/2010/main" val="3998407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A8A75836-B3AC-81BB-E1DF-B5DF16300181}"/>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sp>
        <p:nvSpPr>
          <p:cNvPr id="3" name="Content Placeholder 2">
            <a:extLst>
              <a:ext uri="{FF2B5EF4-FFF2-40B4-BE49-F238E27FC236}">
                <a16:creationId xmlns:a16="http://schemas.microsoft.com/office/drawing/2014/main" id="{208AC15E-5A2A-5FB0-FFD3-CA9469BB06CF}"/>
              </a:ext>
            </a:extLst>
          </p:cNvPr>
          <p:cNvSpPr txBox="1"/>
          <p:nvPr/>
        </p:nvSpPr>
        <p:spPr>
          <a:xfrm>
            <a:off x="436882" y="589275"/>
            <a:ext cx="11389364" cy="558767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FFFF00"/>
                </a:solidFill>
                <a:uFillTx/>
                <a:latin typeface="Goudy Old Style" pitchFamily="18"/>
                <a:ea typeface="Malgun Gothic" pitchFamily="34"/>
                <a:cs typeface="Times New Roman" pitchFamily="18"/>
              </a:rPr>
              <a:t> </a:t>
            </a:r>
            <a:br>
              <a:rPr lang="en-US" sz="4400" b="1" i="0" u="none" strike="noStrike" kern="1200" cap="none" spc="0" baseline="0">
                <a:solidFill>
                  <a:srgbClr val="000000"/>
                </a:solidFill>
                <a:uFillTx/>
                <a:latin typeface="Goudy Old Style" pitchFamily="18"/>
                <a:ea typeface="Malgun Gothic" pitchFamily="34"/>
                <a:cs typeface="Times New Roman" pitchFamily="18"/>
              </a:rPr>
            </a:br>
            <a:br>
              <a:rPr lang="en-US" sz="4000" b="0" i="0" u="none" strike="noStrike" kern="1200" cap="none" spc="0" baseline="0">
                <a:solidFill>
                  <a:srgbClr val="000000"/>
                </a:solidFill>
                <a:uFillTx/>
                <a:latin typeface="Calibri"/>
                <a:ea typeface="Malgun Gothic" pitchFamily="34"/>
                <a:cs typeface="Times New Roman" pitchFamily="18"/>
              </a:rPr>
            </a:br>
            <a:endParaRPr lang="en-US" sz="40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D61FE2CC-0628-41BA-ABDA-5C77A6AFFBBD}"/>
              </a:ext>
            </a:extLst>
          </p:cNvPr>
          <p:cNvSpPr txBox="1"/>
          <p:nvPr/>
        </p:nvSpPr>
        <p:spPr>
          <a:xfrm>
            <a:off x="1107438" y="387513"/>
            <a:ext cx="8564883"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dirty="0">
                <a:solidFill>
                  <a:srgbClr val="00B0F0"/>
                </a:solidFill>
                <a:uFillTx/>
                <a:latin typeface="Century Gothic" pitchFamily="34"/>
              </a:rPr>
              <a:t>    </a:t>
            </a:r>
            <a:endParaRPr lang="en-US" sz="6000" b="0" i="0" u="none" strike="noStrike" kern="1200" cap="none" spc="0" baseline="0" dirty="0">
              <a:solidFill>
                <a:srgbClr val="00B0F0"/>
              </a:solidFill>
              <a:uFillTx/>
              <a:latin typeface="Century Gothic" pitchFamily="34"/>
            </a:endParaRPr>
          </a:p>
        </p:txBody>
      </p:sp>
      <p:sp>
        <p:nvSpPr>
          <p:cNvPr id="5" name="Content Placeholder 4">
            <a:extLst>
              <a:ext uri="{FF2B5EF4-FFF2-40B4-BE49-F238E27FC236}">
                <a16:creationId xmlns:a16="http://schemas.microsoft.com/office/drawing/2014/main" id="{40AA49C8-26BA-ABC8-8976-5EC5131D7C42}"/>
              </a:ext>
            </a:extLst>
          </p:cNvPr>
          <p:cNvSpPr txBox="1">
            <a:spLocks noGrp="1"/>
          </p:cNvSpPr>
          <p:nvPr>
            <p:ph idx="1"/>
          </p:nvPr>
        </p:nvSpPr>
        <p:spPr>
          <a:xfrm>
            <a:off x="0" y="387513"/>
            <a:ext cx="12191996" cy="6378715"/>
          </a:xfrm>
        </p:spPr>
        <p:txBody>
          <a:bodyPr>
            <a:noAutofit/>
          </a:bodyPr>
          <a:lstStyle/>
          <a:p>
            <a:pPr marL="0" indent="0">
              <a:spcBef>
                <a:spcPts val="0"/>
              </a:spcBef>
              <a:buNone/>
            </a:pPr>
            <a:r>
              <a:rPr lang="en-US" sz="5400" b="1" dirty="0">
                <a:solidFill>
                  <a:srgbClr val="FFFF00"/>
                </a:solidFill>
                <a:latin typeface="Century Gothic" pitchFamily="34"/>
                <a:ea typeface="Malgun Gothic" pitchFamily="34"/>
              </a:rPr>
              <a:t>buried, the third day he rose from the dead; he ascended into heaven, and </a:t>
            </a:r>
            <a:r>
              <a:rPr lang="en-US" sz="5400" b="1" dirty="0" err="1">
                <a:solidFill>
                  <a:srgbClr val="FFFF00"/>
                </a:solidFill>
                <a:latin typeface="Century Gothic" pitchFamily="34"/>
                <a:ea typeface="Malgun Gothic" pitchFamily="34"/>
              </a:rPr>
              <a:t>sitteth</a:t>
            </a:r>
            <a:r>
              <a:rPr lang="en-US" sz="5400" b="1" dirty="0">
                <a:solidFill>
                  <a:srgbClr val="FFFF00"/>
                </a:solidFill>
                <a:latin typeface="Century Gothic" pitchFamily="34"/>
                <a:ea typeface="Malgun Gothic" pitchFamily="34"/>
              </a:rPr>
              <a:t>  at the right hand of God the Father Almighty; from thence he shall come to judge the quick and the dead.     </a:t>
            </a:r>
          </a:p>
        </p:txBody>
      </p:sp>
    </p:spTree>
    <p:extLst>
      <p:ext uri="{BB962C8B-B14F-4D97-AF65-F5344CB8AC3E}">
        <p14:creationId xmlns:p14="http://schemas.microsoft.com/office/powerpoint/2010/main" val="1288935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A picture containing night sky&#10;&#10;Description automatically generated">
            <a:extLst>
              <a:ext uri="{FF2B5EF4-FFF2-40B4-BE49-F238E27FC236}">
                <a16:creationId xmlns:a16="http://schemas.microsoft.com/office/drawing/2014/main" id="{A8A75836-B3AC-81BB-E1DF-B5DF16300181}"/>
              </a:ext>
            </a:extLst>
          </p:cNvPr>
          <p:cNvPicPr>
            <a:picLocks noChangeAspect="1"/>
          </p:cNvPicPr>
          <p:nvPr/>
        </p:nvPicPr>
        <p:blipFill>
          <a:blip r:embed="rId2"/>
          <a:srcRect b="8445"/>
          <a:stretch>
            <a:fillRect/>
          </a:stretch>
        </p:blipFill>
        <p:spPr>
          <a:xfrm>
            <a:off x="0" y="0"/>
            <a:ext cx="12191996" cy="6858000"/>
          </a:xfrm>
          <a:prstGeom prst="rect">
            <a:avLst/>
          </a:prstGeom>
          <a:noFill/>
          <a:ln cap="flat">
            <a:noFill/>
          </a:ln>
        </p:spPr>
      </p:pic>
      <p:sp>
        <p:nvSpPr>
          <p:cNvPr id="3" name="Content Placeholder 2">
            <a:extLst>
              <a:ext uri="{FF2B5EF4-FFF2-40B4-BE49-F238E27FC236}">
                <a16:creationId xmlns:a16="http://schemas.microsoft.com/office/drawing/2014/main" id="{208AC15E-5A2A-5FB0-FFD3-CA9469BB06CF}"/>
              </a:ext>
            </a:extLst>
          </p:cNvPr>
          <p:cNvSpPr txBox="1"/>
          <p:nvPr/>
        </p:nvSpPr>
        <p:spPr>
          <a:xfrm>
            <a:off x="436882" y="589275"/>
            <a:ext cx="11389364" cy="558767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FFFF00"/>
                </a:solidFill>
                <a:uFillTx/>
                <a:latin typeface="Goudy Old Style" pitchFamily="18"/>
                <a:ea typeface="Malgun Gothic" pitchFamily="34"/>
                <a:cs typeface="Times New Roman" pitchFamily="18"/>
              </a:rPr>
              <a:t> </a:t>
            </a:r>
            <a:br>
              <a:rPr lang="en-US" sz="4400" b="1" i="0" u="none" strike="noStrike" kern="1200" cap="none" spc="0" baseline="0">
                <a:solidFill>
                  <a:srgbClr val="000000"/>
                </a:solidFill>
                <a:uFillTx/>
                <a:latin typeface="Goudy Old Style" pitchFamily="18"/>
                <a:ea typeface="Malgun Gothic" pitchFamily="34"/>
                <a:cs typeface="Times New Roman" pitchFamily="18"/>
              </a:rPr>
            </a:br>
            <a:br>
              <a:rPr lang="en-US" sz="4000" b="0" i="0" u="none" strike="noStrike" kern="1200" cap="none" spc="0" baseline="0">
                <a:solidFill>
                  <a:srgbClr val="000000"/>
                </a:solidFill>
                <a:uFillTx/>
                <a:latin typeface="Calibri"/>
                <a:ea typeface="Malgun Gothic" pitchFamily="34"/>
                <a:cs typeface="Times New Roman" pitchFamily="18"/>
              </a:rPr>
            </a:br>
            <a:endParaRPr lang="en-US" sz="4000" b="0" i="0" u="none" strike="noStrike" kern="1200" cap="none" spc="0" baseline="0">
              <a:solidFill>
                <a:srgbClr val="000000"/>
              </a:solidFill>
              <a:uFillTx/>
              <a:latin typeface="Calibri"/>
            </a:endParaRPr>
          </a:p>
        </p:txBody>
      </p:sp>
      <p:sp>
        <p:nvSpPr>
          <p:cNvPr id="4" name="TextBox 4">
            <a:extLst>
              <a:ext uri="{FF2B5EF4-FFF2-40B4-BE49-F238E27FC236}">
                <a16:creationId xmlns:a16="http://schemas.microsoft.com/office/drawing/2014/main" id="{D61FE2CC-0628-41BA-ABDA-5C77A6AFFBBD}"/>
              </a:ext>
            </a:extLst>
          </p:cNvPr>
          <p:cNvSpPr txBox="1"/>
          <p:nvPr/>
        </p:nvSpPr>
        <p:spPr>
          <a:xfrm>
            <a:off x="1107438" y="387513"/>
            <a:ext cx="8564883"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6000" b="1" i="0" u="none" strike="noStrike" kern="1200" cap="none" spc="0" baseline="0" dirty="0">
                <a:solidFill>
                  <a:srgbClr val="00B0F0"/>
                </a:solidFill>
                <a:uFillTx/>
                <a:latin typeface="Century Gothic" pitchFamily="34"/>
              </a:rPr>
              <a:t>    </a:t>
            </a:r>
            <a:endParaRPr lang="en-US" sz="6000" b="0" i="0" u="none" strike="noStrike" kern="1200" cap="none" spc="0" baseline="0" dirty="0">
              <a:solidFill>
                <a:srgbClr val="00B0F0"/>
              </a:solidFill>
              <a:uFillTx/>
              <a:latin typeface="Century Gothic" pitchFamily="34"/>
            </a:endParaRPr>
          </a:p>
        </p:txBody>
      </p:sp>
      <p:sp>
        <p:nvSpPr>
          <p:cNvPr id="5" name="Content Placeholder 4">
            <a:extLst>
              <a:ext uri="{FF2B5EF4-FFF2-40B4-BE49-F238E27FC236}">
                <a16:creationId xmlns:a16="http://schemas.microsoft.com/office/drawing/2014/main" id="{40AA49C8-26BA-ABC8-8976-5EC5131D7C42}"/>
              </a:ext>
            </a:extLst>
          </p:cNvPr>
          <p:cNvSpPr txBox="1">
            <a:spLocks noGrp="1"/>
          </p:cNvSpPr>
          <p:nvPr>
            <p:ph idx="1"/>
          </p:nvPr>
        </p:nvSpPr>
        <p:spPr>
          <a:xfrm>
            <a:off x="0" y="387513"/>
            <a:ext cx="12191996" cy="6378715"/>
          </a:xfrm>
        </p:spPr>
        <p:txBody>
          <a:bodyPr>
            <a:noAutofit/>
          </a:bodyPr>
          <a:lstStyle/>
          <a:p>
            <a:pPr marL="0" indent="0">
              <a:spcBef>
                <a:spcPts val="0"/>
              </a:spcBef>
              <a:buNone/>
            </a:pPr>
            <a:r>
              <a:rPr lang="en-US" sz="5400" b="1" dirty="0">
                <a:solidFill>
                  <a:srgbClr val="FFFF00"/>
                </a:solidFill>
                <a:latin typeface="Century Gothic" pitchFamily="34"/>
                <a:ea typeface="Malgun Gothic" pitchFamily="34"/>
              </a:rPr>
              <a:t>I believe in the Holy Spirit, the holy catholic church, the communion of saints, the forgiveness of sins, the resurrection of the body, and the life everlasting.  Amen</a:t>
            </a:r>
          </a:p>
        </p:txBody>
      </p:sp>
    </p:spTree>
    <p:extLst>
      <p:ext uri="{BB962C8B-B14F-4D97-AF65-F5344CB8AC3E}">
        <p14:creationId xmlns:p14="http://schemas.microsoft.com/office/powerpoint/2010/main" val="59854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extLst>
              <a:ext uri="{FF2B5EF4-FFF2-40B4-BE49-F238E27FC236}">
                <a16:creationId xmlns:a16="http://schemas.microsoft.com/office/drawing/2014/main" id="{7C525E11-20BD-DF51-B4BB-3687D652A288}"/>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Calibri"/>
              </a:rPr>
              <a:t>,</a:t>
            </a:r>
          </a:p>
        </p:txBody>
      </p:sp>
      <p:sp>
        <p:nvSpPr>
          <p:cNvPr id="3" name="Title 3">
            <a:extLst>
              <a:ext uri="{FF2B5EF4-FFF2-40B4-BE49-F238E27FC236}">
                <a16:creationId xmlns:a16="http://schemas.microsoft.com/office/drawing/2014/main" id="{2D434C74-A5F2-3C7A-AD10-643041CBF740}"/>
              </a:ext>
            </a:extLst>
          </p:cNvPr>
          <p:cNvSpPr txBox="1">
            <a:spLocks noGrp="1"/>
          </p:cNvSpPr>
          <p:nvPr>
            <p:ph type="title"/>
          </p:nvPr>
        </p:nvSpPr>
        <p:spPr>
          <a:xfrm>
            <a:off x="612648" y="1078992"/>
            <a:ext cx="6268769" cy="1536192"/>
          </a:xfrm>
        </p:spPr>
        <p:txBody>
          <a:bodyPr anchor="b"/>
          <a:lstStyle/>
          <a:p>
            <a:pPr lvl="0"/>
            <a:r>
              <a:rPr lang="en-US" sz="6000" b="1" dirty="0">
                <a:latin typeface="Century Gothic" pitchFamily="34"/>
              </a:rPr>
              <a:t>THE CANTATA</a:t>
            </a:r>
          </a:p>
        </p:txBody>
      </p:sp>
      <p:sp>
        <p:nvSpPr>
          <p:cNvPr id="7" name="Content Placeholder 4">
            <a:extLst>
              <a:ext uri="{FF2B5EF4-FFF2-40B4-BE49-F238E27FC236}">
                <a16:creationId xmlns:a16="http://schemas.microsoft.com/office/drawing/2014/main" id="{F018303C-227A-0F6C-0461-D6C1336A39D4}"/>
              </a:ext>
            </a:extLst>
          </p:cNvPr>
          <p:cNvSpPr txBox="1">
            <a:spLocks noGrp="1"/>
          </p:cNvSpPr>
          <p:nvPr>
            <p:ph idx="1"/>
          </p:nvPr>
        </p:nvSpPr>
        <p:spPr>
          <a:xfrm>
            <a:off x="320515" y="3992454"/>
            <a:ext cx="11309510" cy="2210562"/>
          </a:xfrm>
        </p:spPr>
        <p:txBody>
          <a:bodyPr>
            <a:normAutofit/>
          </a:bodyPr>
          <a:lstStyle/>
          <a:p>
            <a:pPr marL="0" lvl="0" indent="0">
              <a:buNone/>
            </a:pPr>
            <a:endParaRPr lang="en-US" sz="2200" b="1" dirty="0">
              <a:ea typeface="Malgun Gothic" pitchFamily="34"/>
              <a:cs typeface="Times New Roman" pitchFamily="18"/>
            </a:endParaRPr>
          </a:p>
          <a:p>
            <a:pPr marL="0" lvl="0" indent="0">
              <a:buNone/>
            </a:pPr>
            <a:r>
              <a:rPr lang="en-US" sz="5400" b="1" dirty="0">
                <a:solidFill>
                  <a:schemeClr val="tx1"/>
                </a:solidFill>
                <a:latin typeface="Century Gothic" pitchFamily="34"/>
                <a:ea typeface="Malgun Gothic" pitchFamily="34"/>
                <a:cs typeface="Times New Roman" pitchFamily="18"/>
              </a:rPr>
              <a:t>“The Road to Bethlehem”</a:t>
            </a:r>
          </a:p>
          <a:p>
            <a:pPr marL="0" lvl="0" indent="0">
              <a:buNone/>
            </a:pPr>
            <a:r>
              <a:rPr lang="en-US" sz="5400" b="1" dirty="0">
                <a:solidFill>
                  <a:schemeClr val="tx1"/>
                </a:solidFill>
                <a:latin typeface="Century Gothic" pitchFamily="34"/>
                <a:ea typeface="Malgun Gothic" pitchFamily="34"/>
                <a:cs typeface="Times New Roman" pitchFamily="18"/>
              </a:rPr>
              <a:t>By Lloyd Larson/Chancel Choir</a:t>
            </a:r>
          </a:p>
        </p:txBody>
      </p:sp>
      <p:sp>
        <p:nvSpPr>
          <p:cNvPr id="5" name="Rectangle 25">
            <a:extLst>
              <a:ext uri="{FF2B5EF4-FFF2-40B4-BE49-F238E27FC236}">
                <a16:creationId xmlns:a16="http://schemas.microsoft.com/office/drawing/2014/main" id="{D3C0E915-AFD6-CEE7-14C1-438A1E1CEFBD}"/>
              </a:ext>
            </a:extLst>
          </p:cNvPr>
          <p:cNvSpPr>
            <a:spLocks noMove="1" noResize="1"/>
          </p:cNvSpPr>
          <p:nvPr/>
        </p:nvSpPr>
        <p:spPr>
          <a:xfrm>
            <a:off x="618509" y="2935544"/>
            <a:ext cx="621792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2050" name="Picture 2" descr="For God So Loved the World by Simon Dewey | Altus Fine Art">
            <a:extLst>
              <a:ext uri="{FF2B5EF4-FFF2-40B4-BE49-F238E27FC236}">
                <a16:creationId xmlns:a16="http://schemas.microsoft.com/office/drawing/2014/main" id="{DF01689F-7122-5C9B-5E8F-8CB77FFEA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626" y="578498"/>
            <a:ext cx="3711737" cy="34139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89">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243E7D55-B736-EE3D-2077-BBF460F78966}"/>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Freeform: Shape 41">
            <a:extLst>
              <a:ext uri="{FF2B5EF4-FFF2-40B4-BE49-F238E27FC236}">
                <a16:creationId xmlns:a16="http://schemas.microsoft.com/office/drawing/2014/main" id="{C2B10956-A6F9-7837-EE9A-69A9AC6BF2E4}"/>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43">
            <a:extLst>
              <a:ext uri="{FF2B5EF4-FFF2-40B4-BE49-F238E27FC236}">
                <a16:creationId xmlns:a16="http://schemas.microsoft.com/office/drawing/2014/main" id="{15A9C83C-1426-9615-8C9A-8A0291E2F81D}"/>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3">
            <a:extLst>
              <a:ext uri="{FF2B5EF4-FFF2-40B4-BE49-F238E27FC236}">
                <a16:creationId xmlns:a16="http://schemas.microsoft.com/office/drawing/2014/main" id="{2DCD06C9-6412-2675-B104-92BD4B38E114}"/>
              </a:ext>
            </a:extLst>
          </p:cNvPr>
          <p:cNvSpPr txBox="1">
            <a:spLocks noGrp="1"/>
          </p:cNvSpPr>
          <p:nvPr>
            <p:ph type="title"/>
          </p:nvPr>
        </p:nvSpPr>
        <p:spPr>
          <a:xfrm>
            <a:off x="477984" y="1122361"/>
            <a:ext cx="5170977" cy="1922583"/>
          </a:xfrm>
        </p:spPr>
        <p:txBody>
          <a:bodyPr anchor="b"/>
          <a:lstStyle/>
          <a:p>
            <a:pPr lvl="0"/>
            <a:r>
              <a:rPr lang="en-US" sz="6000" b="1" dirty="0">
                <a:latin typeface="Century Gothic" pitchFamily="34"/>
              </a:rPr>
              <a:t>BENEDICTION</a:t>
            </a:r>
          </a:p>
        </p:txBody>
      </p:sp>
      <p:sp>
        <p:nvSpPr>
          <p:cNvPr id="6" name="Content Placeholder 34">
            <a:extLst>
              <a:ext uri="{FF2B5EF4-FFF2-40B4-BE49-F238E27FC236}">
                <a16:creationId xmlns:a16="http://schemas.microsoft.com/office/drawing/2014/main" id="{C0CDEC99-6F1D-272F-9798-F5C74D74D6B9}"/>
              </a:ext>
            </a:extLst>
          </p:cNvPr>
          <p:cNvSpPr txBox="1">
            <a:spLocks noGrp="1"/>
          </p:cNvSpPr>
          <p:nvPr>
            <p:ph idx="1"/>
          </p:nvPr>
        </p:nvSpPr>
        <p:spPr>
          <a:xfrm>
            <a:off x="477983" y="4872919"/>
            <a:ext cx="6136179" cy="1359396"/>
          </a:xfrm>
        </p:spPr>
        <p:txBody>
          <a:bodyPr>
            <a:noAutofit/>
          </a:bodyPr>
          <a:lstStyle/>
          <a:p>
            <a:pPr marL="0" lvl="0" indent="0">
              <a:buNone/>
            </a:pPr>
            <a:r>
              <a:rPr lang="en-US" sz="5400" b="1" dirty="0">
                <a:solidFill>
                  <a:srgbClr val="00B050"/>
                </a:solidFill>
                <a:latin typeface="Century Gothic" pitchFamily="34"/>
              </a:rPr>
              <a:t>Rev. John Bright</a:t>
            </a:r>
          </a:p>
        </p:txBody>
      </p:sp>
      <p:sp>
        <p:nvSpPr>
          <p:cNvPr id="9" name="Rectangle 47">
            <a:extLst>
              <a:ext uri="{FF2B5EF4-FFF2-40B4-BE49-F238E27FC236}">
                <a16:creationId xmlns:a16="http://schemas.microsoft.com/office/drawing/2014/main" id="{74C6B3A3-A36E-2062-715A-219954C36EE2}"/>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0242" name="Picture 2" descr="Rustic Christmas Wreaths for 2023 | Country &amp; Farmhouse Garland">
            <a:extLst>
              <a:ext uri="{FF2B5EF4-FFF2-40B4-BE49-F238E27FC236}">
                <a16:creationId xmlns:a16="http://schemas.microsoft.com/office/drawing/2014/main" id="{14290499-B52A-FB47-0A41-C39FED029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592" y="960120"/>
            <a:ext cx="4297680" cy="4215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F3206158-E693-6C77-B462-6F6E32D59EDE}"/>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4" name="Rectangle 13">
            <a:extLst>
              <a:ext uri="{FF2B5EF4-FFF2-40B4-BE49-F238E27FC236}">
                <a16:creationId xmlns:a16="http://schemas.microsoft.com/office/drawing/2014/main" id="{3D2F90DB-BADF-98CE-6BE0-368139F93415}"/>
              </a:ext>
            </a:extLst>
          </p:cNvPr>
          <p:cNvSpPr>
            <a:spLocks noMove="1" noResize="1"/>
          </p:cNvSpPr>
          <p:nvPr/>
        </p:nvSpPr>
        <p:spPr>
          <a:xfrm>
            <a:off x="0" y="0"/>
            <a:ext cx="9756602" cy="6858000"/>
          </a:xfrm>
          <a:prstGeom prst="rect">
            <a:avLst/>
          </a:prstGeom>
          <a:gradFill>
            <a:gsLst>
              <a:gs pos="0">
                <a:srgbClr val="FFFFFF">
                  <a:alpha val="0"/>
                </a:srgbClr>
              </a:gs>
              <a:gs pos="100000">
                <a:srgbClr val="FFFFFF">
                  <a:alpha val="38000"/>
                </a:srgbClr>
              </a:gs>
            </a:gsLst>
            <a:lin ang="108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5" name="Title 6">
            <a:extLst>
              <a:ext uri="{FF2B5EF4-FFF2-40B4-BE49-F238E27FC236}">
                <a16:creationId xmlns:a16="http://schemas.microsoft.com/office/drawing/2014/main" id="{5458C8DB-70EA-9226-F0DA-B214919A8CE9}"/>
              </a:ext>
            </a:extLst>
          </p:cNvPr>
          <p:cNvSpPr txBox="1">
            <a:spLocks noGrp="1"/>
          </p:cNvSpPr>
          <p:nvPr>
            <p:ph type="title"/>
          </p:nvPr>
        </p:nvSpPr>
        <p:spPr>
          <a:xfrm>
            <a:off x="200025" y="176784"/>
            <a:ext cx="4109212" cy="993648"/>
          </a:xfrm>
        </p:spPr>
        <p:txBody>
          <a:bodyPr anchor="b">
            <a:normAutofit fontScale="90000"/>
          </a:bodyPr>
          <a:lstStyle/>
          <a:p>
            <a:pPr lvl="0"/>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br>
              <a:rPr lang="en-US" sz="6000" b="1" dirty="0">
                <a:latin typeface="Century Gothic" pitchFamily="34"/>
              </a:rPr>
            </a:br>
            <a:r>
              <a:rPr lang="en-US" sz="6000" b="1" dirty="0">
                <a:latin typeface="Century Gothic" pitchFamily="34"/>
              </a:rPr>
              <a:t>PRELUDE</a:t>
            </a:r>
            <a:endParaRPr lang="en-US" sz="6000" dirty="0">
              <a:latin typeface="Century Gothic" pitchFamily="34"/>
            </a:endParaRPr>
          </a:p>
        </p:txBody>
      </p:sp>
      <p:sp>
        <p:nvSpPr>
          <p:cNvPr id="8" name="Content Placeholder 2">
            <a:extLst>
              <a:ext uri="{FF2B5EF4-FFF2-40B4-BE49-F238E27FC236}">
                <a16:creationId xmlns:a16="http://schemas.microsoft.com/office/drawing/2014/main" id="{FA7A92DC-F29B-4453-E7C3-64A190B73151}"/>
              </a:ext>
            </a:extLst>
          </p:cNvPr>
          <p:cNvSpPr txBox="1">
            <a:spLocks noGrp="1"/>
          </p:cNvSpPr>
          <p:nvPr>
            <p:ph idx="1"/>
          </p:nvPr>
        </p:nvSpPr>
        <p:spPr>
          <a:xfrm>
            <a:off x="200023" y="176785"/>
            <a:ext cx="9192552" cy="6587909"/>
          </a:xfrm>
        </p:spPr>
        <p:txBody>
          <a:bodyPr>
            <a:normAutofit fontScale="25000" lnSpcReduction="20000"/>
          </a:bodyPr>
          <a:lstStyle/>
          <a:p>
            <a:pPr marL="0" lvl="0" indent="0">
              <a:buNone/>
            </a:pPr>
            <a:endParaRPr lang="en-US" sz="21600" b="1" dirty="0">
              <a:solidFill>
                <a:srgbClr val="0070C0"/>
              </a:solidFill>
              <a:latin typeface="Century Gothic" pitchFamily="34"/>
              <a:ea typeface="Malgun Gothic" pitchFamily="34"/>
              <a:cs typeface="Times New Roman" pitchFamily="18"/>
            </a:endParaRPr>
          </a:p>
          <a:p>
            <a:pPr marL="0" lvl="0" indent="0">
              <a:buNone/>
            </a:pPr>
            <a:endParaRPr lang="en-US" sz="4000" b="1" dirty="0">
              <a:solidFill>
                <a:srgbClr val="0070C0"/>
              </a:solidFill>
              <a:latin typeface="Century Gothic" pitchFamily="34"/>
              <a:ea typeface="Malgun Gothic" pitchFamily="34"/>
              <a:cs typeface="Times New Roman" pitchFamily="18"/>
            </a:endParaRPr>
          </a:p>
          <a:p>
            <a:pPr marL="0" lvl="0" indent="0">
              <a:buNone/>
            </a:pPr>
            <a:r>
              <a:rPr lang="en-US" sz="21600" b="1" dirty="0">
                <a:solidFill>
                  <a:srgbClr val="0070C0"/>
                </a:solidFill>
                <a:latin typeface="Century Gothic" pitchFamily="34"/>
                <a:ea typeface="Malgun Gothic" pitchFamily="34"/>
                <a:cs typeface="Times New Roman" pitchFamily="18"/>
              </a:rPr>
              <a:t>“Fantasia on “The First Nowell”  Henry Balcombe</a:t>
            </a:r>
            <a:endParaRPr lang="en-US" sz="17600" b="1" dirty="0">
              <a:solidFill>
                <a:srgbClr val="0070C0"/>
              </a:solidFill>
              <a:latin typeface="Century Gothic" pitchFamily="34"/>
              <a:ea typeface="Malgun Gothic" pitchFamily="34"/>
              <a:cs typeface="Times New Roman" pitchFamily="18"/>
            </a:endParaRPr>
          </a:p>
          <a:p>
            <a:pPr marL="0" lvl="0" indent="0">
              <a:buNone/>
            </a:pPr>
            <a:endParaRPr lang="en-US" sz="21600" b="1" dirty="0">
              <a:solidFill>
                <a:srgbClr val="00B050"/>
              </a:solidFill>
              <a:latin typeface="Century Gothic" pitchFamily="34"/>
              <a:ea typeface="Malgun Gothic" pitchFamily="34"/>
            </a:endParaRPr>
          </a:p>
          <a:p>
            <a:pPr marL="0" lvl="0" indent="0">
              <a:buNone/>
            </a:pPr>
            <a:r>
              <a:rPr lang="en-US" sz="21600" b="1" dirty="0">
                <a:solidFill>
                  <a:srgbClr val="00B050"/>
                </a:solidFill>
                <a:latin typeface="Century Gothic" pitchFamily="34"/>
                <a:ea typeface="Malgun Gothic" pitchFamily="34"/>
              </a:rPr>
              <a:t>Organist: Pam Wilson</a:t>
            </a:r>
            <a:endParaRPr lang="en-US" sz="21600" b="1" dirty="0">
              <a:latin typeface="Century Gothic" pitchFamily="34"/>
            </a:endParaRPr>
          </a:p>
          <a:p>
            <a:pPr marL="0" lvl="0" indent="0">
              <a:buNone/>
            </a:pPr>
            <a:endParaRPr lang="en-US" sz="21600" b="1" dirty="0">
              <a:latin typeface="Century Gothic" pitchFamily="34"/>
            </a:endParaRPr>
          </a:p>
          <a:p>
            <a:pPr marL="0" lvl="0" indent="0">
              <a:buNone/>
            </a:pPr>
            <a:r>
              <a:rPr lang="en-US" sz="21600" b="1" dirty="0">
                <a:latin typeface="Century Gothic" pitchFamily="34"/>
              </a:rPr>
              <a:t>Lighting of the Christ Candles- Kathie Whitlow</a:t>
            </a:r>
            <a:endParaRPr lang="en-US" sz="7700" b="1" dirty="0">
              <a:latin typeface="Century Gothic" pitchFamily="34"/>
            </a:endParaRPr>
          </a:p>
          <a:p>
            <a:pPr marL="0" lvl="0" indent="0">
              <a:buNone/>
            </a:pPr>
            <a:endParaRPr lang="en-US" sz="4400" b="1" dirty="0">
              <a:solidFill>
                <a:srgbClr val="00B050"/>
              </a:solidFill>
              <a:latin typeface="Century Gothic" pitchFamily="34"/>
            </a:endParaRPr>
          </a:p>
          <a:p>
            <a:pPr marL="0" lvl="0" indent="0">
              <a:buNone/>
            </a:pPr>
            <a:br>
              <a:rPr lang="en-US" sz="4400" b="1" dirty="0">
                <a:latin typeface="Century Gothic" pitchFamily="34"/>
              </a:rPr>
            </a:br>
            <a:endParaRPr lang="en-US" sz="4400" b="1" dirty="0">
              <a:solidFill>
                <a:srgbClr val="00B050"/>
              </a:solidFill>
              <a:latin typeface="Century Gothic" pitchFamily="34"/>
              <a:ea typeface="Malgun Gothic" pitchFamily="34"/>
            </a:endParaRPr>
          </a:p>
          <a:p>
            <a:pPr marL="0" lvl="0" indent="0">
              <a:buNone/>
            </a:pPr>
            <a:endParaRPr lang="en-US" sz="1700" b="1" dirty="0">
              <a:latin typeface="Goudy Old Style" pitchFamily="18"/>
            </a:endParaRPr>
          </a:p>
        </p:txBody>
      </p:sp>
      <p:sp>
        <p:nvSpPr>
          <p:cNvPr id="7" name="Rectangle 17">
            <a:extLst>
              <a:ext uri="{FF2B5EF4-FFF2-40B4-BE49-F238E27FC236}">
                <a16:creationId xmlns:a16="http://schemas.microsoft.com/office/drawing/2014/main" id="{A2FE119E-282C-D2F6-D7DA-9BDD0BF6F6C4}"/>
              </a:ext>
            </a:extLst>
          </p:cNvPr>
          <p:cNvSpPr>
            <a:spLocks noMove="1" noResize="1"/>
          </p:cNvSpPr>
          <p:nvPr/>
        </p:nvSpPr>
        <p:spPr>
          <a:xfrm>
            <a:off x="428240" y="2443477"/>
            <a:ext cx="3300984" cy="9144"/>
          </a:xfrm>
          <a:prstGeom prst="rect">
            <a:avLst/>
          </a:prstGeom>
          <a:solidFill>
            <a:srgbClr val="D5D5D5"/>
          </a:solidFill>
          <a:ln w="3172" cap="flat">
            <a:solidFill>
              <a:srgbClr val="D5D5D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9" name="Picture 5" descr="A candle with a star on top&#10;&#10;Description automatically generated with low confidence">
            <a:extLst>
              <a:ext uri="{FF2B5EF4-FFF2-40B4-BE49-F238E27FC236}">
                <a16:creationId xmlns:a16="http://schemas.microsoft.com/office/drawing/2014/main" id="{7C439307-C781-648E-8C2B-B062C7936639}"/>
              </a:ext>
            </a:extLst>
          </p:cNvPr>
          <p:cNvPicPr>
            <a:picLocks noChangeAspect="1"/>
          </p:cNvPicPr>
          <p:nvPr/>
        </p:nvPicPr>
        <p:blipFill>
          <a:blip r:embed="rId3"/>
          <a:stretch>
            <a:fillRect/>
          </a:stretch>
        </p:blipFill>
        <p:spPr>
          <a:xfrm>
            <a:off x="8864629" y="2558711"/>
            <a:ext cx="2721298" cy="3566881"/>
          </a:xfrm>
          <a:prstGeom prst="rect">
            <a:avLst/>
          </a:prstGeom>
          <a:noFill/>
          <a:ln cap="flat">
            <a:noFill/>
          </a:ln>
        </p:spPr>
      </p:pic>
    </p:spTree>
    <p:extLst>
      <p:ext uri="{BB962C8B-B14F-4D97-AF65-F5344CB8AC3E}">
        <p14:creationId xmlns:p14="http://schemas.microsoft.com/office/powerpoint/2010/main" val="4140745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01BCB346-C009-37E8-20C6-0CF89346653B}"/>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37">
            <a:extLst>
              <a:ext uri="{FF2B5EF4-FFF2-40B4-BE49-F238E27FC236}">
                <a16:creationId xmlns:a16="http://schemas.microsoft.com/office/drawing/2014/main" id="{F9164C79-C8CC-BE12-25C6-09A3C69A098C}"/>
              </a:ext>
            </a:extLst>
          </p:cNvPr>
          <p:cNvSpPr>
            <a:spLocks noMove="1" noResize="1"/>
          </p:cNvSpPr>
          <p:nvPr/>
        </p:nvSpPr>
        <p:spPr>
          <a:xfrm>
            <a:off x="0" y="0"/>
            <a:ext cx="9756602" cy="6858000"/>
          </a:xfrm>
          <a:prstGeom prst="rect">
            <a:avLst/>
          </a:prstGeom>
          <a:gradFill>
            <a:gsLst>
              <a:gs pos="0">
                <a:srgbClr val="FFFFFF">
                  <a:alpha val="0"/>
                </a:srgbClr>
              </a:gs>
              <a:gs pos="100000">
                <a:srgbClr val="FFFFFF">
                  <a:alpha val="38000"/>
                </a:srgbClr>
              </a:gs>
            </a:gsLst>
            <a:lin ang="108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5" name="Title 6">
            <a:extLst>
              <a:ext uri="{FF2B5EF4-FFF2-40B4-BE49-F238E27FC236}">
                <a16:creationId xmlns:a16="http://schemas.microsoft.com/office/drawing/2014/main" id="{6FD804AA-F776-A463-55E8-F04F8AD9EF8B}"/>
              </a:ext>
            </a:extLst>
          </p:cNvPr>
          <p:cNvSpPr txBox="1">
            <a:spLocks noGrp="1"/>
          </p:cNvSpPr>
          <p:nvPr>
            <p:ph type="title"/>
          </p:nvPr>
        </p:nvSpPr>
        <p:spPr>
          <a:xfrm>
            <a:off x="371090" y="1161288"/>
            <a:ext cx="4327032" cy="1124712"/>
          </a:xfrm>
        </p:spPr>
        <p:txBody>
          <a:bodyPr anchor="b">
            <a:noAutofit/>
          </a:bodyPr>
          <a:lstStyle/>
          <a:p>
            <a:pPr lvl="0"/>
            <a:r>
              <a:rPr lang="en-US" sz="6000" b="1">
                <a:latin typeface="Century Gothic" pitchFamily="34"/>
              </a:rPr>
              <a:t>POSTLUDE</a:t>
            </a:r>
            <a:endParaRPr lang="en-US" sz="6000">
              <a:latin typeface="Century Gothic" pitchFamily="34"/>
            </a:endParaRPr>
          </a:p>
        </p:txBody>
      </p:sp>
      <p:sp>
        <p:nvSpPr>
          <p:cNvPr id="8" name="Content Placeholder 2">
            <a:extLst>
              <a:ext uri="{FF2B5EF4-FFF2-40B4-BE49-F238E27FC236}">
                <a16:creationId xmlns:a16="http://schemas.microsoft.com/office/drawing/2014/main" id="{DA5BFD34-DB8C-E582-B84A-1ADCD36C2BB1}"/>
              </a:ext>
            </a:extLst>
          </p:cNvPr>
          <p:cNvSpPr txBox="1">
            <a:spLocks noGrp="1"/>
          </p:cNvSpPr>
          <p:nvPr>
            <p:ph idx="1"/>
          </p:nvPr>
        </p:nvSpPr>
        <p:spPr>
          <a:xfrm>
            <a:off x="371090" y="2718053"/>
            <a:ext cx="6837578" cy="3631557"/>
          </a:xfrm>
        </p:spPr>
        <p:txBody>
          <a:bodyPr>
            <a:normAutofit/>
          </a:bodyPr>
          <a:lstStyle/>
          <a:p>
            <a:pPr marL="0" lvl="0" indent="0">
              <a:buNone/>
            </a:pPr>
            <a:r>
              <a:rPr lang="en-US" sz="5400" b="1" dirty="0">
                <a:solidFill>
                  <a:srgbClr val="0070C0"/>
                </a:solidFill>
                <a:latin typeface="Century Gothic" pitchFamily="34"/>
                <a:ea typeface="Malgun Gothic" pitchFamily="34"/>
              </a:rPr>
              <a:t>“Christmas Joy” </a:t>
            </a:r>
          </a:p>
          <a:p>
            <a:pPr marL="0" lvl="0" indent="0">
              <a:buNone/>
            </a:pPr>
            <a:r>
              <a:rPr lang="en-US" sz="4800" b="1" dirty="0">
                <a:solidFill>
                  <a:srgbClr val="00B050"/>
                </a:solidFill>
                <a:latin typeface="Century Gothic" pitchFamily="34"/>
                <a:ea typeface="Malgun Gothic" pitchFamily="34"/>
              </a:rPr>
              <a:t>by Franklin Ritter</a:t>
            </a:r>
          </a:p>
          <a:p>
            <a:pPr marL="0" lvl="0" indent="0">
              <a:buNone/>
            </a:pPr>
            <a:r>
              <a:rPr lang="en-US" sz="4800" b="1" dirty="0">
                <a:solidFill>
                  <a:srgbClr val="00B050"/>
                </a:solidFill>
                <a:latin typeface="Century Gothic" pitchFamily="34"/>
                <a:ea typeface="Malgun Gothic" pitchFamily="34"/>
              </a:rPr>
              <a:t>Organist: Pam Wilson</a:t>
            </a:r>
            <a:endParaRPr lang="en-US" sz="4800" dirty="0">
              <a:solidFill>
                <a:srgbClr val="00B050"/>
              </a:solidFill>
              <a:latin typeface="Century Gothic" pitchFamily="34"/>
            </a:endParaRPr>
          </a:p>
        </p:txBody>
      </p:sp>
      <p:sp>
        <p:nvSpPr>
          <p:cNvPr id="7" name="Rectangle 41">
            <a:extLst>
              <a:ext uri="{FF2B5EF4-FFF2-40B4-BE49-F238E27FC236}">
                <a16:creationId xmlns:a16="http://schemas.microsoft.com/office/drawing/2014/main" id="{7FC5DBDF-5121-A8D0-35EA-4A0F897523D1}"/>
              </a:ext>
            </a:extLst>
          </p:cNvPr>
          <p:cNvSpPr>
            <a:spLocks noMove="1" noResize="1"/>
          </p:cNvSpPr>
          <p:nvPr/>
        </p:nvSpPr>
        <p:spPr>
          <a:xfrm>
            <a:off x="428240" y="2443477"/>
            <a:ext cx="3300984" cy="9144"/>
          </a:xfrm>
          <a:prstGeom prst="rect">
            <a:avLst/>
          </a:prstGeom>
          <a:solidFill>
            <a:srgbClr val="D5D5D5"/>
          </a:solidFill>
          <a:ln w="3172" cap="flat">
            <a:solidFill>
              <a:srgbClr val="D5D5D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122" name="Picture 2" descr="Experimental Theology: &quot;Watching Their Flocks at Night&quot;: An Advent  Meditation on Shepherds and Cultures of Violence">
            <a:extLst>
              <a:ext uri="{FF2B5EF4-FFF2-40B4-BE49-F238E27FC236}">
                <a16:creationId xmlns:a16="http://schemas.microsoft.com/office/drawing/2014/main" id="{1946F67B-79F9-AAF8-5DEB-47CC52946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648" y="1161288"/>
            <a:ext cx="4404360" cy="4526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ctangle 25">
            <a:extLst>
              <a:ext uri="{FF2B5EF4-FFF2-40B4-BE49-F238E27FC236}">
                <a16:creationId xmlns:a16="http://schemas.microsoft.com/office/drawing/2014/main" id="{345CC492-94F7-2FFF-7AA5-D4548D23788C}"/>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Freeform: Shape 27">
            <a:extLst>
              <a:ext uri="{FF2B5EF4-FFF2-40B4-BE49-F238E27FC236}">
                <a16:creationId xmlns:a16="http://schemas.microsoft.com/office/drawing/2014/main" id="{9D2F2120-F89F-A5E5-26BA-ECEAD92185FE}"/>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29">
            <a:extLst>
              <a:ext uri="{FF2B5EF4-FFF2-40B4-BE49-F238E27FC236}">
                <a16:creationId xmlns:a16="http://schemas.microsoft.com/office/drawing/2014/main" id="{53E2AD01-A044-5390-0F26-39D5B5726B4E}"/>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6" name="Title 3">
            <a:extLst>
              <a:ext uri="{FF2B5EF4-FFF2-40B4-BE49-F238E27FC236}">
                <a16:creationId xmlns:a16="http://schemas.microsoft.com/office/drawing/2014/main" id="{6EE7AF16-A6D8-57DB-4AEF-999FCB196BA5}"/>
              </a:ext>
            </a:extLst>
          </p:cNvPr>
          <p:cNvSpPr txBox="1">
            <a:spLocks noGrp="1"/>
          </p:cNvSpPr>
          <p:nvPr>
            <p:ph type="title"/>
          </p:nvPr>
        </p:nvSpPr>
        <p:spPr>
          <a:xfrm>
            <a:off x="481029" y="1628774"/>
            <a:ext cx="6591284" cy="4471988"/>
          </a:xfrm>
        </p:spPr>
        <p:txBody>
          <a:bodyPr anchor="b">
            <a:noAutofit/>
          </a:bodyPr>
          <a:lstStyle/>
          <a:p>
            <a:pPr lvl="0"/>
            <a:r>
              <a:rPr lang="en-US" sz="5400" b="1" dirty="0">
                <a:latin typeface="Century Gothic" pitchFamily="34"/>
              </a:rPr>
              <a:t>     </a:t>
            </a:r>
            <a:br>
              <a:rPr lang="en-US" sz="5400" b="1" dirty="0">
                <a:latin typeface="Century Gothic" pitchFamily="34"/>
              </a:rPr>
            </a:br>
            <a:br>
              <a:rPr lang="en-US" sz="5400" b="1" dirty="0">
                <a:latin typeface="Century Gothic" pitchFamily="34"/>
              </a:rPr>
            </a:br>
            <a:br>
              <a:rPr lang="en-US" sz="5400" b="1" dirty="0">
                <a:latin typeface="Century Gothic" pitchFamily="34"/>
              </a:rPr>
            </a:br>
            <a:r>
              <a:rPr lang="en-US" sz="5400" b="1" dirty="0">
                <a:latin typeface="Century Gothic" pitchFamily="34"/>
              </a:rPr>
              <a:t>     WELCOME </a:t>
            </a:r>
            <a:br>
              <a:rPr lang="en-US" sz="5400" b="1" dirty="0">
                <a:latin typeface="Century Gothic" pitchFamily="34"/>
              </a:rPr>
            </a:br>
            <a:r>
              <a:rPr lang="en-US" sz="5400" b="1" dirty="0">
                <a:solidFill>
                  <a:srgbClr val="ED7D31"/>
                </a:solidFill>
                <a:latin typeface="Century Gothic" pitchFamily="34"/>
              </a:rPr>
              <a:t>       </a:t>
            </a:r>
            <a:r>
              <a:rPr lang="en-US" sz="5400" b="1" dirty="0">
                <a:latin typeface="Century Gothic" pitchFamily="34"/>
              </a:rPr>
              <a:t>     &amp;</a:t>
            </a:r>
            <a:br>
              <a:rPr lang="en-US" sz="5400" b="1" dirty="0">
                <a:latin typeface="Century Gothic" pitchFamily="34"/>
              </a:rPr>
            </a:br>
            <a:r>
              <a:rPr lang="en-US" sz="5400" b="1" dirty="0">
                <a:latin typeface="Century Gothic" pitchFamily="34"/>
              </a:rPr>
              <a:t>ANNOUNCEMENTS</a:t>
            </a:r>
            <a:br>
              <a:rPr lang="en-US" sz="5400" b="1" dirty="0">
                <a:latin typeface="Century Gothic" pitchFamily="34"/>
              </a:rPr>
            </a:br>
            <a:r>
              <a:rPr lang="en-US" sz="5400" b="1" dirty="0">
                <a:latin typeface="Century Gothic" pitchFamily="34"/>
              </a:rPr>
              <a:t>Buddy Whitlow</a:t>
            </a:r>
            <a:br>
              <a:rPr lang="en-US" sz="5400" b="1" dirty="0">
                <a:latin typeface="Century Gothic" pitchFamily="34"/>
              </a:rPr>
            </a:br>
            <a:r>
              <a:rPr lang="en-US" sz="5400" b="1" dirty="0">
                <a:latin typeface="Century Gothic" pitchFamily="34"/>
              </a:rPr>
              <a:t>      </a:t>
            </a:r>
            <a:endParaRPr lang="en-US" sz="5400" b="1" dirty="0">
              <a:solidFill>
                <a:srgbClr val="00B050"/>
              </a:solidFill>
              <a:latin typeface="Century Gothic" pitchFamily="34"/>
            </a:endParaRPr>
          </a:p>
        </p:txBody>
      </p:sp>
      <p:sp>
        <p:nvSpPr>
          <p:cNvPr id="8" name="Rectangle 33">
            <a:extLst>
              <a:ext uri="{FF2B5EF4-FFF2-40B4-BE49-F238E27FC236}">
                <a16:creationId xmlns:a16="http://schemas.microsoft.com/office/drawing/2014/main" id="{ABE71CCD-BCB2-D2D7-3611-31559BCE313D}"/>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Picture 2" descr="Amazon.com: Best Choice Products 24in Pre-Lit Battery Powered Christmas  Wreath Artificial Pre-Decorated Holiday Accent w/ 70 Lights, 96 PVC Tips,  Ribbons, Pine Cones : Everything Else">
            <a:extLst>
              <a:ext uri="{FF2B5EF4-FFF2-40B4-BE49-F238E27FC236}">
                <a16:creationId xmlns:a16="http://schemas.microsoft.com/office/drawing/2014/main" id="{DE36B4D1-04E5-2B77-0E0F-C77A4E261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918" y="503853"/>
            <a:ext cx="4693298" cy="48246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2FDA-306E-0827-F358-CBE936E2FB58}"/>
              </a:ext>
            </a:extLst>
          </p:cNvPr>
          <p:cNvSpPr txBox="1">
            <a:spLocks noGrp="1"/>
          </p:cNvSpPr>
          <p:nvPr>
            <p:ph type="title"/>
          </p:nvPr>
        </p:nvSpPr>
        <p:spPr>
          <a:xfrm>
            <a:off x="1" y="-126555"/>
            <a:ext cx="12192000" cy="6984555"/>
          </a:xfrm>
          <a:solidFill>
            <a:srgbClr val="0070C0"/>
          </a:solidFill>
        </p:spPr>
        <p:txBody>
          <a:bodyPr>
            <a:noAutofit/>
          </a:bodyPr>
          <a:lstStyle/>
          <a:p>
            <a:pPr lvl="0"/>
            <a:r>
              <a:rPr lang="en-US" sz="5400" b="1" u="sng" dirty="0">
                <a:solidFill>
                  <a:srgbClr val="FFFF00"/>
                </a:solidFill>
                <a:latin typeface="Century Gothic" panose="020B0502020202020204" pitchFamily="34" charset="0"/>
                <a:ea typeface="Malgun Gothic" pitchFamily="34"/>
              </a:rPr>
              <a:t>WE ARE SO PLEASED </a:t>
            </a:r>
            <a:r>
              <a:rPr lang="en-US" sz="5400" b="1" dirty="0">
                <a:solidFill>
                  <a:srgbClr val="FFFF00"/>
                </a:solidFill>
                <a:latin typeface="Century Gothic" panose="020B0502020202020204" pitchFamily="34" charset="0"/>
                <a:ea typeface="Malgun Gothic" pitchFamily="34"/>
              </a:rPr>
              <a:t>to receive our new members this morning.  Hilda Rose (Franklin) and Karen Pitts.  They both come as transfers from other denominations.  </a:t>
            </a: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
        <p:nvSpPr>
          <p:cNvPr id="7" name="Title 1">
            <a:extLst>
              <a:ext uri="{FF2B5EF4-FFF2-40B4-BE49-F238E27FC236}">
                <a16:creationId xmlns:a16="http://schemas.microsoft.com/office/drawing/2014/main" id="{E0D6DB07-12C2-73FB-0C7F-40B015758DB9}"/>
              </a:ext>
            </a:extLst>
          </p:cNvPr>
          <p:cNvSpPr txBox="1">
            <a:spLocks/>
          </p:cNvSpPr>
          <p:nvPr/>
        </p:nvSpPr>
        <p:spPr>
          <a:xfrm>
            <a:off x="11972925" y="142874"/>
            <a:ext cx="219075" cy="6572252"/>
          </a:xfrm>
          <a:prstGeom prst="rect">
            <a:avLst/>
          </a:prstGeom>
          <a:solidFill>
            <a:srgbClr val="0070C0"/>
          </a:solid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b="1" dirty="0">
                <a:latin typeface="Goudy Old Style" pitchFamily="18"/>
                <a:ea typeface="Malgun Gothic" pitchFamily="34"/>
                <a:cs typeface="Calibri" pitchFamily="34"/>
              </a:rPr>
              <a:t> </a:t>
            </a: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b="1" dirty="0">
                <a:solidFill>
                  <a:srgbClr val="002060"/>
                </a:solidFill>
                <a:latin typeface="Goudy Old Style" pitchFamily="18"/>
                <a:ea typeface="Malgun Gothic" pitchFamily="34"/>
                <a:cs typeface="Calibri" pitchFamily="34"/>
              </a:rPr>
            </a:br>
            <a:r>
              <a:rPr lang="en-US" b="1" dirty="0">
                <a:solidFill>
                  <a:srgbClr val="002060"/>
                </a:solidFill>
                <a:highlight>
                  <a:srgbClr val="FFFF00"/>
                </a:highlight>
                <a:latin typeface="Goudy Old Style" pitchFamily="18"/>
                <a:ea typeface="Malgun Gothic" pitchFamily="34"/>
                <a:cs typeface="Calibri" pitchFamily="34"/>
              </a:rPr>
              <a:t> </a:t>
            </a:r>
            <a:br>
              <a:rPr lang="en-US" b="1" dirty="0">
                <a:solidFill>
                  <a:srgbClr val="002060"/>
                </a:solidFill>
                <a:latin typeface="Goudy Old Style" pitchFamily="18"/>
                <a:ea typeface="Malgun Gothic" pitchFamily="34"/>
                <a:cs typeface="Calibri" pitchFamily="34"/>
              </a:rPr>
            </a:b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Tree>
    <p:extLst>
      <p:ext uri="{BB962C8B-B14F-4D97-AF65-F5344CB8AC3E}">
        <p14:creationId xmlns:p14="http://schemas.microsoft.com/office/powerpoint/2010/main" val="243581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2FDA-306E-0827-F358-CBE936E2FB58}"/>
              </a:ext>
            </a:extLst>
          </p:cNvPr>
          <p:cNvSpPr txBox="1">
            <a:spLocks noGrp="1"/>
          </p:cNvSpPr>
          <p:nvPr>
            <p:ph type="title"/>
          </p:nvPr>
        </p:nvSpPr>
        <p:spPr>
          <a:xfrm>
            <a:off x="1" y="-126555"/>
            <a:ext cx="12192000" cy="6984555"/>
          </a:xfrm>
          <a:solidFill>
            <a:srgbClr val="0070C0"/>
          </a:solidFill>
        </p:spPr>
        <p:txBody>
          <a:bodyPr>
            <a:noAutofit/>
          </a:bodyPr>
          <a:lstStyle/>
          <a:p>
            <a:pPr lvl="0"/>
            <a:r>
              <a:rPr lang="en-US" sz="5400" b="1" u="sng" dirty="0">
                <a:solidFill>
                  <a:srgbClr val="FFFF00"/>
                </a:solidFill>
                <a:latin typeface="Century Gothic" panose="020B0502020202020204" pitchFamily="34" charset="0"/>
                <a:ea typeface="Malgun Gothic" pitchFamily="34"/>
              </a:rPr>
              <a:t>THANK YOU </a:t>
            </a:r>
            <a:r>
              <a:rPr lang="en-US" sz="5400" b="1" dirty="0">
                <a:solidFill>
                  <a:srgbClr val="FFFF00"/>
                </a:solidFill>
                <a:latin typeface="Century Gothic" panose="020B0502020202020204" pitchFamily="34" charset="0"/>
                <a:ea typeface="Malgun Gothic" pitchFamily="34"/>
              </a:rPr>
              <a:t>to our Chancel Choir and Pam for presenting our wonderful Cantata this morning.  This represents many hours of rehearsal and dedication to make this special for our Christmas season.  We appreciate all the </a:t>
            </a:r>
            <a:br>
              <a:rPr lang="en-US" sz="5400" b="1" dirty="0">
                <a:solidFill>
                  <a:srgbClr val="FFFF00"/>
                </a:solidFill>
                <a:latin typeface="Century Gothic" panose="020B0502020202020204" pitchFamily="34" charset="0"/>
                <a:ea typeface="Malgun Gothic" pitchFamily="34"/>
              </a:rPr>
            </a:br>
            <a:r>
              <a:rPr lang="en-US" sz="5400" b="1" dirty="0">
                <a:solidFill>
                  <a:srgbClr val="FFFF00"/>
                </a:solidFill>
                <a:latin typeface="Century Gothic" panose="020B0502020202020204" pitchFamily="34" charset="0"/>
                <a:ea typeface="Malgun Gothic" pitchFamily="34"/>
              </a:rPr>
              <a:t>effort that was made on our behalf. </a:t>
            </a: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
        <p:nvSpPr>
          <p:cNvPr id="7" name="Title 1">
            <a:extLst>
              <a:ext uri="{FF2B5EF4-FFF2-40B4-BE49-F238E27FC236}">
                <a16:creationId xmlns:a16="http://schemas.microsoft.com/office/drawing/2014/main" id="{E0D6DB07-12C2-73FB-0C7F-40B015758DB9}"/>
              </a:ext>
            </a:extLst>
          </p:cNvPr>
          <p:cNvSpPr txBox="1">
            <a:spLocks/>
          </p:cNvSpPr>
          <p:nvPr/>
        </p:nvSpPr>
        <p:spPr>
          <a:xfrm>
            <a:off x="11972925" y="142874"/>
            <a:ext cx="219075" cy="6572252"/>
          </a:xfrm>
          <a:prstGeom prst="rect">
            <a:avLst/>
          </a:prstGeom>
          <a:solidFill>
            <a:srgbClr val="0070C0"/>
          </a:solid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b="1" dirty="0">
                <a:latin typeface="Goudy Old Style" pitchFamily="18"/>
                <a:ea typeface="Malgun Gothic" pitchFamily="34"/>
                <a:cs typeface="Calibri" pitchFamily="34"/>
              </a:rPr>
              <a:t> </a:t>
            </a: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b="1" dirty="0">
                <a:solidFill>
                  <a:srgbClr val="002060"/>
                </a:solidFill>
                <a:latin typeface="Goudy Old Style" pitchFamily="18"/>
                <a:ea typeface="Malgun Gothic" pitchFamily="34"/>
                <a:cs typeface="Calibri" pitchFamily="34"/>
              </a:rPr>
            </a:br>
            <a:r>
              <a:rPr lang="en-US" b="1" dirty="0">
                <a:solidFill>
                  <a:srgbClr val="002060"/>
                </a:solidFill>
                <a:highlight>
                  <a:srgbClr val="FFFF00"/>
                </a:highlight>
                <a:latin typeface="Goudy Old Style" pitchFamily="18"/>
                <a:ea typeface="Malgun Gothic" pitchFamily="34"/>
                <a:cs typeface="Calibri" pitchFamily="34"/>
              </a:rPr>
              <a:t> </a:t>
            </a:r>
            <a:br>
              <a:rPr lang="en-US" b="1" dirty="0">
                <a:solidFill>
                  <a:srgbClr val="002060"/>
                </a:solidFill>
                <a:latin typeface="Goudy Old Style" pitchFamily="18"/>
                <a:ea typeface="Malgun Gothic" pitchFamily="34"/>
                <a:cs typeface="Calibri" pitchFamily="34"/>
              </a:rPr>
            </a:b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Tree>
    <p:extLst>
      <p:ext uri="{BB962C8B-B14F-4D97-AF65-F5344CB8AC3E}">
        <p14:creationId xmlns:p14="http://schemas.microsoft.com/office/powerpoint/2010/main" val="5637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2FDA-306E-0827-F358-CBE936E2FB58}"/>
              </a:ext>
            </a:extLst>
          </p:cNvPr>
          <p:cNvSpPr txBox="1">
            <a:spLocks noGrp="1"/>
          </p:cNvSpPr>
          <p:nvPr>
            <p:ph type="title"/>
          </p:nvPr>
        </p:nvSpPr>
        <p:spPr>
          <a:xfrm>
            <a:off x="1" y="-126555"/>
            <a:ext cx="12192000" cy="6984555"/>
          </a:xfrm>
          <a:solidFill>
            <a:srgbClr val="0070C0"/>
          </a:solidFill>
        </p:spPr>
        <p:txBody>
          <a:bodyPr>
            <a:noAutofit/>
          </a:bodyPr>
          <a:lstStyle/>
          <a:p>
            <a:pPr lvl="0"/>
            <a:r>
              <a:rPr lang="en-US" sz="5400" b="1" u="sng" dirty="0">
                <a:solidFill>
                  <a:srgbClr val="FFFF00"/>
                </a:solidFill>
                <a:latin typeface="Century Gothic" panose="020B0502020202020204" pitchFamily="34" charset="0"/>
                <a:ea typeface="Malgun Gothic" pitchFamily="34"/>
              </a:rPr>
              <a:t>THE HANDBELL CHOIR </a:t>
            </a:r>
            <a:r>
              <a:rPr lang="en-US" sz="5400" b="1" dirty="0">
                <a:solidFill>
                  <a:srgbClr val="FFFF00"/>
                </a:solidFill>
                <a:latin typeface="Century Gothic" panose="020B0502020202020204" pitchFamily="34" charset="0"/>
                <a:ea typeface="Malgun Gothic" pitchFamily="34"/>
              </a:rPr>
              <a:t>and Chancel Choir will not rehearse again until the first week in January.  Watch for details.</a:t>
            </a:r>
            <a:endParaRPr lang="en-US" dirty="0">
              <a:solidFill>
                <a:srgbClr val="002060"/>
              </a:solidFill>
              <a:latin typeface="Goudy Old Style" pitchFamily="18"/>
            </a:endParaRPr>
          </a:p>
        </p:txBody>
      </p:sp>
      <p:sp>
        <p:nvSpPr>
          <p:cNvPr id="7" name="Title 1">
            <a:extLst>
              <a:ext uri="{FF2B5EF4-FFF2-40B4-BE49-F238E27FC236}">
                <a16:creationId xmlns:a16="http://schemas.microsoft.com/office/drawing/2014/main" id="{E0D6DB07-12C2-73FB-0C7F-40B015758DB9}"/>
              </a:ext>
            </a:extLst>
          </p:cNvPr>
          <p:cNvSpPr txBox="1">
            <a:spLocks/>
          </p:cNvSpPr>
          <p:nvPr/>
        </p:nvSpPr>
        <p:spPr>
          <a:xfrm>
            <a:off x="11972925" y="142874"/>
            <a:ext cx="219075" cy="6572252"/>
          </a:xfrm>
          <a:prstGeom prst="rect">
            <a:avLst/>
          </a:prstGeom>
          <a:solidFill>
            <a:srgbClr val="0070C0"/>
          </a:solid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b="1" dirty="0">
                <a:latin typeface="Goudy Old Style" pitchFamily="18"/>
                <a:ea typeface="Malgun Gothic" pitchFamily="34"/>
                <a:cs typeface="Calibri" pitchFamily="34"/>
              </a:rPr>
              <a:t> </a:t>
            </a: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b="1" dirty="0">
                <a:solidFill>
                  <a:srgbClr val="002060"/>
                </a:solidFill>
                <a:latin typeface="Goudy Old Style" pitchFamily="18"/>
                <a:ea typeface="Malgun Gothic" pitchFamily="34"/>
                <a:cs typeface="Calibri" pitchFamily="34"/>
              </a:rPr>
            </a:br>
            <a:r>
              <a:rPr lang="en-US" b="1" dirty="0">
                <a:solidFill>
                  <a:srgbClr val="002060"/>
                </a:solidFill>
                <a:highlight>
                  <a:srgbClr val="FFFF00"/>
                </a:highlight>
                <a:latin typeface="Goudy Old Style" pitchFamily="18"/>
                <a:ea typeface="Malgun Gothic" pitchFamily="34"/>
                <a:cs typeface="Calibri" pitchFamily="34"/>
              </a:rPr>
              <a:t> </a:t>
            </a:r>
            <a:br>
              <a:rPr lang="en-US" b="1" dirty="0">
                <a:solidFill>
                  <a:srgbClr val="002060"/>
                </a:solidFill>
                <a:latin typeface="Goudy Old Style" pitchFamily="18"/>
                <a:ea typeface="Malgun Gothic" pitchFamily="34"/>
                <a:cs typeface="Calibri" pitchFamily="34"/>
              </a:rPr>
            </a:b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Tree>
    <p:extLst>
      <p:ext uri="{BB962C8B-B14F-4D97-AF65-F5344CB8AC3E}">
        <p14:creationId xmlns:p14="http://schemas.microsoft.com/office/powerpoint/2010/main" val="2551625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2FDA-306E-0827-F358-CBE936E2FB58}"/>
              </a:ext>
            </a:extLst>
          </p:cNvPr>
          <p:cNvSpPr txBox="1">
            <a:spLocks noGrp="1"/>
          </p:cNvSpPr>
          <p:nvPr>
            <p:ph type="title"/>
          </p:nvPr>
        </p:nvSpPr>
        <p:spPr>
          <a:xfrm>
            <a:off x="1" y="-126555"/>
            <a:ext cx="12192000" cy="6984555"/>
          </a:xfrm>
          <a:solidFill>
            <a:srgbClr val="0070C0"/>
          </a:solidFill>
        </p:spPr>
        <p:txBody>
          <a:bodyPr>
            <a:noAutofit/>
          </a:bodyPr>
          <a:lstStyle/>
          <a:p>
            <a:pPr lvl="0"/>
            <a:r>
              <a:rPr lang="en-US" sz="5400" b="1" u="sng" dirty="0">
                <a:solidFill>
                  <a:srgbClr val="FFFF00"/>
                </a:solidFill>
                <a:latin typeface="Century Gothic" panose="020B0502020202020204" pitchFamily="34" charset="0"/>
                <a:ea typeface="Malgun Gothic" pitchFamily="34"/>
              </a:rPr>
              <a:t>THIS IS THE LAST SUNDAY TO ORDER A POINSETTIA.</a:t>
            </a:r>
            <a:r>
              <a:rPr lang="en-US" sz="5400" b="1" dirty="0">
                <a:solidFill>
                  <a:srgbClr val="FFFF00"/>
                </a:solidFill>
                <a:latin typeface="Century Gothic" panose="020B0502020202020204" pitchFamily="34" charset="0"/>
                <a:ea typeface="Malgun Gothic" pitchFamily="34"/>
              </a:rPr>
              <a:t>  There are order </a:t>
            </a:r>
            <a:br>
              <a:rPr lang="en-US" sz="5400" b="1" dirty="0">
                <a:solidFill>
                  <a:srgbClr val="FFFF00"/>
                </a:solidFill>
                <a:latin typeface="Century Gothic" panose="020B0502020202020204" pitchFamily="34" charset="0"/>
                <a:ea typeface="Malgun Gothic" pitchFamily="34"/>
              </a:rPr>
            </a:br>
            <a:r>
              <a:rPr lang="en-US" sz="5400" b="1" dirty="0">
                <a:solidFill>
                  <a:srgbClr val="FFFF00"/>
                </a:solidFill>
                <a:latin typeface="Century Gothic" panose="020B0502020202020204" pitchFamily="34" charset="0"/>
                <a:ea typeface="Malgun Gothic" pitchFamily="34"/>
              </a:rPr>
              <a:t>forms on the table in the narthex.</a:t>
            </a:r>
            <a:endParaRPr lang="en-US" dirty="0">
              <a:solidFill>
                <a:srgbClr val="002060"/>
              </a:solidFill>
              <a:latin typeface="Goudy Old Style" pitchFamily="18"/>
            </a:endParaRPr>
          </a:p>
        </p:txBody>
      </p:sp>
      <p:sp>
        <p:nvSpPr>
          <p:cNvPr id="7" name="Title 1">
            <a:extLst>
              <a:ext uri="{FF2B5EF4-FFF2-40B4-BE49-F238E27FC236}">
                <a16:creationId xmlns:a16="http://schemas.microsoft.com/office/drawing/2014/main" id="{E0D6DB07-12C2-73FB-0C7F-40B015758DB9}"/>
              </a:ext>
            </a:extLst>
          </p:cNvPr>
          <p:cNvSpPr txBox="1">
            <a:spLocks/>
          </p:cNvSpPr>
          <p:nvPr/>
        </p:nvSpPr>
        <p:spPr>
          <a:xfrm>
            <a:off x="11972925" y="142874"/>
            <a:ext cx="219075" cy="6572252"/>
          </a:xfrm>
          <a:prstGeom prst="rect">
            <a:avLst/>
          </a:prstGeom>
          <a:solidFill>
            <a:srgbClr val="0070C0"/>
          </a:solid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b="1" dirty="0">
                <a:latin typeface="Goudy Old Style" pitchFamily="18"/>
                <a:ea typeface="Malgun Gothic" pitchFamily="34"/>
                <a:cs typeface="Calibri" pitchFamily="34"/>
              </a:rPr>
              <a:t> </a:t>
            </a: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b="1" dirty="0">
                <a:solidFill>
                  <a:srgbClr val="002060"/>
                </a:solidFill>
                <a:latin typeface="Goudy Old Style" pitchFamily="18"/>
                <a:ea typeface="Malgun Gothic" pitchFamily="34"/>
                <a:cs typeface="Calibri" pitchFamily="34"/>
              </a:rPr>
            </a:br>
            <a:r>
              <a:rPr lang="en-US" b="1" dirty="0">
                <a:solidFill>
                  <a:srgbClr val="002060"/>
                </a:solidFill>
                <a:highlight>
                  <a:srgbClr val="FFFF00"/>
                </a:highlight>
                <a:latin typeface="Goudy Old Style" pitchFamily="18"/>
                <a:ea typeface="Malgun Gothic" pitchFamily="34"/>
                <a:cs typeface="Calibri" pitchFamily="34"/>
              </a:rPr>
              <a:t> </a:t>
            </a:r>
            <a:br>
              <a:rPr lang="en-US" b="1" dirty="0">
                <a:solidFill>
                  <a:srgbClr val="002060"/>
                </a:solidFill>
                <a:latin typeface="Goudy Old Style" pitchFamily="18"/>
                <a:ea typeface="Malgun Gothic" pitchFamily="34"/>
                <a:cs typeface="Calibri" pitchFamily="34"/>
              </a:rPr>
            </a:b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Tree>
    <p:extLst>
      <p:ext uri="{BB962C8B-B14F-4D97-AF65-F5344CB8AC3E}">
        <p14:creationId xmlns:p14="http://schemas.microsoft.com/office/powerpoint/2010/main" val="129815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2FDA-306E-0827-F358-CBE936E2FB58}"/>
              </a:ext>
            </a:extLst>
          </p:cNvPr>
          <p:cNvSpPr txBox="1">
            <a:spLocks noGrp="1"/>
          </p:cNvSpPr>
          <p:nvPr>
            <p:ph type="title"/>
          </p:nvPr>
        </p:nvSpPr>
        <p:spPr>
          <a:xfrm>
            <a:off x="1" y="-126555"/>
            <a:ext cx="12192000" cy="6984555"/>
          </a:xfrm>
          <a:solidFill>
            <a:srgbClr val="0070C0"/>
          </a:solidFill>
        </p:spPr>
        <p:txBody>
          <a:bodyPr>
            <a:noAutofit/>
          </a:bodyPr>
          <a:lstStyle/>
          <a:p>
            <a:pPr lvl="0"/>
            <a:r>
              <a:rPr lang="en-US" sz="5400" b="1" u="sng" dirty="0">
                <a:solidFill>
                  <a:srgbClr val="FFFF00"/>
                </a:solidFill>
                <a:latin typeface="Century Gothic" panose="020B0502020202020204" pitchFamily="34" charset="0"/>
                <a:ea typeface="Malgun Gothic" pitchFamily="34"/>
              </a:rPr>
              <a:t>WE WANT TO BLESS OUR PASTOR AND STAFF </a:t>
            </a:r>
            <a:r>
              <a:rPr lang="en-US" sz="5400" b="1" dirty="0">
                <a:solidFill>
                  <a:srgbClr val="FFFF00"/>
                </a:solidFill>
                <a:latin typeface="Century Gothic" panose="020B0502020202020204" pitchFamily="34" charset="0"/>
                <a:ea typeface="Malgun Gothic" pitchFamily="34"/>
              </a:rPr>
              <a:t>with a Christmas Gift from our congregation. Today is your last opportunity to make a contribution.  Thank you.</a:t>
            </a:r>
            <a:endParaRPr lang="en-US" dirty="0">
              <a:solidFill>
                <a:srgbClr val="002060"/>
              </a:solidFill>
              <a:latin typeface="Goudy Old Style" pitchFamily="18"/>
            </a:endParaRPr>
          </a:p>
        </p:txBody>
      </p:sp>
      <p:sp>
        <p:nvSpPr>
          <p:cNvPr id="7" name="Title 1">
            <a:extLst>
              <a:ext uri="{FF2B5EF4-FFF2-40B4-BE49-F238E27FC236}">
                <a16:creationId xmlns:a16="http://schemas.microsoft.com/office/drawing/2014/main" id="{E0D6DB07-12C2-73FB-0C7F-40B015758DB9}"/>
              </a:ext>
            </a:extLst>
          </p:cNvPr>
          <p:cNvSpPr txBox="1">
            <a:spLocks/>
          </p:cNvSpPr>
          <p:nvPr/>
        </p:nvSpPr>
        <p:spPr>
          <a:xfrm>
            <a:off x="11972925" y="142874"/>
            <a:ext cx="219075" cy="6572252"/>
          </a:xfrm>
          <a:prstGeom prst="rect">
            <a:avLst/>
          </a:prstGeom>
          <a:solidFill>
            <a:srgbClr val="0070C0"/>
          </a:solid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a:lstStyle>
          <a:p>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br>
              <a:rPr lang="en-US" dirty="0">
                <a:latin typeface="Goudy Old Style" pitchFamily="18"/>
                <a:ea typeface="Malgun Gothic" pitchFamily="34"/>
              </a:rPr>
            </a:br>
            <a:r>
              <a:rPr lang="en-US" b="1" dirty="0">
                <a:latin typeface="Goudy Old Style" pitchFamily="18"/>
                <a:ea typeface="Malgun Gothic" pitchFamily="34"/>
                <a:cs typeface="Calibri" pitchFamily="34"/>
              </a:rPr>
              <a:t> </a:t>
            </a:r>
            <a:br>
              <a:rPr lang="en-US" dirty="0">
                <a:latin typeface="Goudy Old Style" pitchFamily="18"/>
                <a:ea typeface="Malgun Gothic" pitchFamily="34"/>
              </a:rPr>
            </a:br>
            <a:r>
              <a:rPr lang="en-US" dirty="0">
                <a:latin typeface="Goudy Old Style" pitchFamily="18"/>
                <a:ea typeface="Malgun Gothic" pitchFamily="34"/>
              </a:rPr>
              <a:t> </a:t>
            </a:r>
            <a:br>
              <a:rPr lang="en-US" dirty="0">
                <a:latin typeface="Goudy Old Style" pitchFamily="18"/>
                <a:ea typeface="Malgun Gothic" pitchFamily="34"/>
              </a:rPr>
            </a:br>
            <a:br>
              <a:rPr lang="en-US" b="1" dirty="0">
                <a:solidFill>
                  <a:srgbClr val="002060"/>
                </a:solidFill>
                <a:latin typeface="Goudy Old Style" pitchFamily="18"/>
                <a:ea typeface="Malgun Gothic" pitchFamily="34"/>
                <a:cs typeface="Calibri" pitchFamily="34"/>
              </a:rPr>
            </a:br>
            <a:r>
              <a:rPr lang="en-US" b="1" dirty="0">
                <a:solidFill>
                  <a:srgbClr val="002060"/>
                </a:solidFill>
                <a:highlight>
                  <a:srgbClr val="FFFF00"/>
                </a:highlight>
                <a:latin typeface="Goudy Old Style" pitchFamily="18"/>
                <a:ea typeface="Malgun Gothic" pitchFamily="34"/>
                <a:cs typeface="Calibri" pitchFamily="34"/>
              </a:rPr>
              <a:t> </a:t>
            </a:r>
            <a:br>
              <a:rPr lang="en-US" b="1" dirty="0">
                <a:solidFill>
                  <a:srgbClr val="002060"/>
                </a:solidFill>
                <a:latin typeface="Goudy Old Style" pitchFamily="18"/>
                <a:ea typeface="Malgun Gothic" pitchFamily="34"/>
                <a:cs typeface="Calibri" pitchFamily="34"/>
              </a:rPr>
            </a:br>
            <a:br>
              <a:rPr lang="en-US" b="1" dirty="0">
                <a:solidFill>
                  <a:srgbClr val="002060"/>
                </a:solidFill>
                <a:latin typeface="Goudy Old Style" pitchFamily="18"/>
                <a:ea typeface="Malgun Gothic" pitchFamily="34"/>
                <a:cs typeface="Calibri" pitchFamily="34"/>
              </a:rPr>
            </a:br>
            <a:endParaRPr lang="en-US" dirty="0">
              <a:solidFill>
                <a:srgbClr val="002060"/>
              </a:solidFill>
              <a:latin typeface="Goudy Old Style" pitchFamily="18"/>
            </a:endParaRPr>
          </a:p>
        </p:txBody>
      </p:sp>
    </p:spTree>
    <p:extLst>
      <p:ext uri="{BB962C8B-B14F-4D97-AF65-F5344CB8AC3E}">
        <p14:creationId xmlns:p14="http://schemas.microsoft.com/office/powerpoint/2010/main" val="1634626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88962</TotalTime>
  <Words>1041</Words>
  <Application>Microsoft Office PowerPoint</Application>
  <PresentationFormat>Widescreen</PresentationFormat>
  <Paragraphs>82</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Century Gothic</vt:lpstr>
      <vt:lpstr>Goudy Old Style</vt:lpstr>
      <vt:lpstr>Office Theme</vt:lpstr>
      <vt:lpstr>WELCOME!</vt:lpstr>
      <vt:lpstr>PowerPoint Presentation</vt:lpstr>
      <vt:lpstr>     PRELUDE</vt:lpstr>
      <vt:lpstr>             WELCOME              &amp; ANNOUNCEMENTS Buddy Whitlow       </vt:lpstr>
      <vt:lpstr>WE ARE SO PLEASED to receive our new members this morning.  Hilda Rose (Franklin) and Karen Pitts.  They both come as transfers from other denominations.   </vt:lpstr>
      <vt:lpstr>THANK YOU to our Chancel Choir and Pam for presenting our wonderful Cantata this morning.  This represents many hours of rehearsal and dedication to make this special for our Christmas season.  We appreciate all the  effort that was made on our behalf.  </vt:lpstr>
      <vt:lpstr>THE HANDBELL CHOIR and Chancel Choir will not rehearse again until the first week in January.  Watch for details.</vt:lpstr>
      <vt:lpstr>THIS IS THE LAST SUNDAY TO ORDER A POINSETTIA.  There are order  forms on the table in the narthex.</vt:lpstr>
      <vt:lpstr>WE WANT TO BLESS OUR PASTOR AND STAFF with a Christmas Gift from our congregation. Today is your last opportunity to make a contribution.  Thank you.</vt:lpstr>
      <vt:lpstr>WE WILL NOT HAVE CHILDREN’S SUNDAY SCHOOL THIS MORNING since we are enjoying our Cantata.  Please let your children stay in worship to hear the beautiful music.  Thank you.</vt:lpstr>
      <vt:lpstr>PowerPoint Presentation</vt:lpstr>
      <vt:lpstr>PowerPoint Presentation</vt:lpstr>
      <vt:lpstr>                 Greeting our Brothers and Sisters   </vt:lpstr>
      <vt:lpstr>                       Reception of New Members Hilda Rose(Franklin) and Karen Pitts  </vt:lpstr>
      <vt:lpstr>OPENING HYMN</vt:lpstr>
      <vt:lpstr>PowerPoint Presentation</vt:lpstr>
      <vt:lpstr>PowerPoint Presentation</vt:lpstr>
      <vt:lpstr>PowerPoint Presentation</vt:lpstr>
      <vt:lpstr>      JOYS &amp; CONCERNS  Buddy Whitlow  </vt:lpstr>
      <vt:lpstr>PowerPoint Presentation</vt:lpstr>
      <vt:lpstr>CHILDREN’S MESSAGE</vt:lpstr>
      <vt:lpstr>TITHES &amp; OFFERINGS</vt:lpstr>
      <vt:lpstr>TITHES &amp; OFFERINGS</vt:lpstr>
      <vt:lpstr>PowerPoint Presentation</vt:lpstr>
      <vt:lpstr>PowerPoint Presentation</vt:lpstr>
      <vt:lpstr>PowerPoint Presentation</vt:lpstr>
      <vt:lpstr>PowerPoint Presentation</vt:lpstr>
      <vt:lpstr>THE CANTATA</vt:lpstr>
      <vt:lpstr>BENEDICTION</vt:lpstr>
      <vt:lpstr>POSTLUDE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Hyunho Lee</dc:creator>
  <cp:lastModifiedBy>LHUMC</cp:lastModifiedBy>
  <cp:revision>1069</cp:revision>
  <dcterms:created xsi:type="dcterms:W3CDTF">2020-09-05T14:33:17Z</dcterms:created>
  <dcterms:modified xsi:type="dcterms:W3CDTF">2023-12-15T16:09:59Z</dcterms:modified>
</cp:coreProperties>
</file>