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438" r:id="rId2"/>
    <p:sldId id="329" r:id="rId3"/>
    <p:sldId id="260" r:id="rId4"/>
    <p:sldId id="257" r:id="rId5"/>
    <p:sldId id="1030" r:id="rId6"/>
    <p:sldId id="990" r:id="rId7"/>
    <p:sldId id="1019" r:id="rId8"/>
    <p:sldId id="1031" r:id="rId9"/>
    <p:sldId id="364" r:id="rId10"/>
    <p:sldId id="1032" r:id="rId11"/>
    <p:sldId id="970" r:id="rId12"/>
    <p:sldId id="1041" r:id="rId13"/>
    <p:sldId id="352" r:id="rId14"/>
    <p:sldId id="332" r:id="rId15"/>
    <p:sldId id="879" r:id="rId16"/>
    <p:sldId id="971" r:id="rId17"/>
    <p:sldId id="1027" r:id="rId18"/>
    <p:sldId id="1028" r:id="rId19"/>
    <p:sldId id="292" r:id="rId20"/>
    <p:sldId id="402" r:id="rId21"/>
    <p:sldId id="335" r:id="rId22"/>
    <p:sldId id="1021" r:id="rId23"/>
    <p:sldId id="266" r:id="rId24"/>
    <p:sldId id="988" r:id="rId25"/>
    <p:sldId id="1011" r:id="rId26"/>
    <p:sldId id="1033" r:id="rId27"/>
    <p:sldId id="1034" r:id="rId28"/>
    <p:sldId id="269" r:id="rId29"/>
    <p:sldId id="384" r:id="rId30"/>
    <p:sldId id="619" r:id="rId31"/>
    <p:sldId id="974" r:id="rId32"/>
    <p:sldId id="1024" r:id="rId33"/>
    <p:sldId id="1025" r:id="rId34"/>
    <p:sldId id="1042" r:id="rId35"/>
    <p:sldId id="1043" r:id="rId36"/>
    <p:sldId id="1045" r:id="rId37"/>
    <p:sldId id="1044" r:id="rId38"/>
    <p:sldId id="271" r:id="rId39"/>
    <p:sldId id="999" r:id="rId40"/>
    <p:sldId id="1046" r:id="rId41"/>
    <p:sldId id="390" r:id="rId42"/>
    <p:sldId id="965" r:id="rId43"/>
    <p:sldId id="977" r:id="rId44"/>
    <p:sldId id="978" r:id="rId45"/>
    <p:sldId id="1026" r:id="rId46"/>
    <p:sldId id="344" r:id="rId47"/>
    <p:sldId id="29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4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79590-C01F-41A7-81FC-402371B95F21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5861C-C289-4BFB-8541-830CE4C54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2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5861C-C289-4BFB-8541-830CE4C540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1ED7-FBC6-570D-3D79-D5EC42E565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7A7A8-9BC9-AE88-F2CA-08CE7269D90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E4A3A-D232-074B-E70D-762E20C8203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B398F6-8799-4CD4-8D5B-6AA001BA6FCB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6DB4E-D891-2332-4C9B-A4328B0B53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D33F-44B8-2FEC-1D70-47F124FD67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68D854-6318-4762-B213-6626B8E1FD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456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6937-D6F3-ABA1-3CCE-874E9BBF69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DF064-1149-06B1-81B4-6B479656C49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546C3-8814-F5C5-2ED0-9F3FE106E9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C7059C-8C22-4595-AB65-542CF946ED4A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CE030-C5DF-92D8-D900-A529933E37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A2FED-2372-94AC-E0BD-04759935B9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77A374-1BDF-4CF2-B8D0-9909BDC4613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7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593FAA-C0FE-C532-6D6C-F8279ED6C491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84702-01E3-276B-9B33-ECB29382AEB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FE889-5140-38F5-A090-6B169A3AF7D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C85D3D-0650-4260-A633-5D330EF3BDEE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97C91-EF94-164A-7DE7-29CA15B212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02E38-9247-5DC0-7D44-A0CD5ED821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0FC6E2-9765-442E-B75B-63A043C354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8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B021-77E3-66C1-23D4-C431B41BBD6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F2DE4-D47E-E35A-D69E-0E951A7F4B7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5B7A8-D91E-7213-683F-FBFBF9F73A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10C917-2FFB-4802-B99D-ED3FEF20BBDB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D0D01-94BD-9DC9-CE84-F7D5CA160A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837CC-2E13-AC72-2232-9397910176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B12E68-124D-4DA1-A422-BD18A14E96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938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8533-896A-2164-419B-6CFF2A25E5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4B81E-9472-938D-4AB4-0A7EAF1D5C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9F25-F2B6-A27A-6651-010207617A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D39782-F11D-490B-9301-6A19C164990E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B2638-3B3A-EB7A-8011-275FFF399C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AA59E-ACB3-C319-F369-51D1F22A01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1852B6-7007-4D92-865F-F96B96E5F38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9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A4B6-F149-F3B2-DD68-31AA2B55C3F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2F47B-2D9C-A249-CC94-EBBE7950AD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27EAC-2E79-12CC-D1E4-C7494DCF3F5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05317-BA1A-03C7-1CCD-1CC2FCBD65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3DC804-EACA-4263-A4EC-95923A54571F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F8D8A-9D3E-8B7B-633F-275D05E434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6F725-43A1-A7D0-CD49-573AFA27A3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C60988-0045-41E9-BF29-87750179D5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9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2498-6D68-41F4-E85F-7605BC279E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EF40-0870-42B5-74DA-628713C6F9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BE243-9FC4-9C3D-2C68-150958E163B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CED60-4372-28E6-D6E3-EEDF52CA8C2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6F3415-7E10-471F-1B54-C3E7EA43639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49053-29F0-4A8B-9D21-13EA235768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B24A8A-515B-477F-AC97-C9A442F76933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E92A8E-8EF1-5954-E63A-330BF90146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D88A4-7B45-7238-0B86-414C0B2AE5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70A011-ABA6-4E50-B71D-72812C9BDF8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D0B4D-BB2E-AB73-451E-463F0CE10E9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51E23-8688-B3FD-A0BD-2DD881C53D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0A388E-A040-48E9-951F-3C1C236629EC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DA1B7-E435-9675-3AA3-AD2978BDBF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D61BF-27FB-0088-C0A6-7B44E60E0F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3E9640-6A53-457F-A0CA-D5767C6195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58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C9AF5-7740-3ED2-57B0-25A2E491B9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8BBB1E-BE67-49BD-86BC-8FB3D93701DE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1F5EF-C19C-0A2D-801D-2A52FB9470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357B2-DF98-C758-7042-BE7122D024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993A74-165F-4B62-9D6A-03487A7A76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0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82FB-8E5A-8339-5DD1-442C8DE34A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7F52A-1B3E-5235-FA79-521EE4D5697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BDDE4-4C21-F225-E157-B1C6117E206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1AAD8-CA3A-C6F1-7062-775A1E522B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8DE5B8-6A9F-4CDD-996F-649C0A52AE7F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4EFCB-8835-F338-04D2-E88C9EA6D21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CA489-C34E-B9D5-A312-E164DF7270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061A53-2BB2-4A0E-A866-C088AAC19A0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1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0CCB-E8C8-75DE-1984-D4BB16BFD5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6377D6-4C13-A462-0095-E5956D2A174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559A9-4142-2CD7-A2F4-016F619A6FA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D2A32-FDE8-B136-61A8-E8599524447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B6254F-E74F-4490-ABCF-4F65C17B5B80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E7600-8574-51B9-D5CD-97ACA00DD4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AAB2F-8479-9EB9-10AD-69DDC42350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1C036D-F689-4258-BA67-F838393AA9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8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FBA54-B6BC-0517-FCE1-D48D42B37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B9059-7D97-6D26-55CE-7BFA887B53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A128B-4DE2-2097-EBE6-4D4A9857D54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1249A06-0FF8-4482-8973-848429E3CAE6}" type="datetime1">
              <a:rPr lang="en-US"/>
              <a:pPr lvl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91A21-9FFB-1DBB-CC08-D2F3F8DBDE7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5DAE4-E918-372C-21ED-AF30E7C4E25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1EBC08B-9C82-4390-B75F-427B0DC965F1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D9CB2E2-4334-6D2B-A36B-7333AF1414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888" y="5101263"/>
            <a:ext cx="4202463" cy="1556903"/>
          </a:xfrm>
        </p:spPr>
        <p:txBody>
          <a:bodyPr>
            <a:noAutofit/>
          </a:bodyPr>
          <a:lstStyle/>
          <a:p>
            <a:pPr lvl="0"/>
            <a:r>
              <a:rPr lang="en-US" sz="6000" b="1">
                <a:solidFill>
                  <a:srgbClr val="00B050"/>
                </a:solidFill>
                <a:latin typeface="Century Gothic" pitchFamily="34"/>
              </a:rPr>
              <a:t>WELCOME!</a:t>
            </a:r>
          </a:p>
        </p:txBody>
      </p:sp>
      <p:pic>
        <p:nvPicPr>
          <p:cNvPr id="3" name="Picture 8" descr="A large brick building&#10;&#10;Description automatically generated">
            <a:extLst>
              <a:ext uri="{FF2B5EF4-FFF2-40B4-BE49-F238E27FC236}">
                <a16:creationId xmlns:a16="http://schemas.microsoft.com/office/drawing/2014/main" id="{37AFCC3B-B097-FC38-50F1-B4A5C15777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46"/>
          <a:stretch>
            <a:fillRect/>
          </a:stretch>
        </p:blipFill>
        <p:spPr>
          <a:xfrm>
            <a:off x="0" y="10881"/>
            <a:ext cx="12191996" cy="4872663"/>
          </a:xfrm>
          <a:prstGeom prst="rect">
            <a:avLst/>
          </a:prstGeom>
          <a:noFill/>
          <a:ln cap="flat"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DF9561FE-0907-B003-96D6-76D65A48157B}"/>
              </a:ext>
            </a:extLst>
          </p:cNvPr>
          <p:cNvSpPr txBox="1"/>
          <p:nvPr/>
        </p:nvSpPr>
        <p:spPr>
          <a:xfrm>
            <a:off x="5162720" y="5101263"/>
            <a:ext cx="6778913" cy="15569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1" u="none" strike="noStrike" kern="1200" cap="none" spc="0" baseline="0">
                <a:solidFill>
                  <a:srgbClr val="00B0F0"/>
                </a:solidFill>
                <a:uFillTx/>
                <a:latin typeface="Century Gothic" pitchFamily="34"/>
              </a:rPr>
              <a:t>Enter to Worship.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1" u="none" strike="noStrike" kern="1200" cap="none" spc="0" baseline="0">
                <a:solidFill>
                  <a:srgbClr val="0070C0"/>
                </a:solidFill>
                <a:uFillTx/>
                <a:latin typeface="Century Gothic" pitchFamily="34"/>
              </a:rPr>
              <a:t>                  Depart to Serve.</a:t>
            </a:r>
            <a:endParaRPr lang="en-US" sz="4000" b="0" i="1" u="none" strike="noStrike" kern="1200" cap="none" spc="0" baseline="0">
              <a:solidFill>
                <a:srgbClr val="0070C0"/>
              </a:solidFill>
              <a:uFillTx/>
              <a:latin typeface="Century Gothic" pitchFamily="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EF3D9BF-C007-0B99-3F25-879B6EF3D2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98231-9A40-A3B7-389A-E5C26F733821}"/>
              </a:ext>
            </a:extLst>
          </p:cNvPr>
          <p:cNvSpPr txBox="1"/>
          <p:nvPr/>
        </p:nvSpPr>
        <p:spPr>
          <a:xfrm>
            <a:off x="436882" y="589275"/>
            <a:ext cx="11389364" cy="55876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FFFF00"/>
                </a:solidFill>
                <a:uFillTx/>
                <a:latin typeface="Goudy Old Style" pitchFamily="18"/>
                <a:ea typeface="Malgun Gothic" pitchFamily="34"/>
                <a:cs typeface="Times New Roman" pitchFamily="18"/>
              </a:rPr>
              <a:t> </a:t>
            </a:r>
            <a:b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Goudy Old Style" pitchFamily="18"/>
                <a:ea typeface="Malgun Gothic" pitchFamily="34"/>
                <a:cs typeface="Times New Roman" pitchFamily="18"/>
              </a:rPr>
            </a:br>
            <a:b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Malgun Gothic" pitchFamily="34"/>
                <a:cs typeface="Times New Roman" pitchFamily="18"/>
              </a:rPr>
            </a:br>
            <a:endParaRPr lang="en-US" sz="4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B395C0-F96B-E874-AB04-BE9AC80349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604945"/>
            <a:ext cx="12191996" cy="5008269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FFFFFF"/>
                </a:solidFill>
                <a:latin typeface="Century Gothic" pitchFamily="34"/>
                <a:ea typeface="Malgun Gothic" pitchFamily="34"/>
              </a:rPr>
              <a:t>L:  </a:t>
            </a:r>
            <a:r>
              <a:rPr lang="en-US" sz="5400" b="1" i="1" dirty="0">
                <a:solidFill>
                  <a:srgbClr val="FFFFFF"/>
                </a:solidFill>
                <a:latin typeface="Century Gothic" pitchFamily="34"/>
                <a:ea typeface="Malgun Gothic" pitchFamily="34"/>
              </a:rPr>
              <a:t>By faith</a:t>
            </a:r>
            <a:r>
              <a:rPr lang="en-US" sz="5400" b="1" dirty="0">
                <a:solidFill>
                  <a:srgbClr val="FFFFFF"/>
                </a:solidFill>
                <a:latin typeface="Century Gothic" pitchFamily="34"/>
                <a:ea typeface="Malgun Gothic" pitchFamily="34"/>
              </a:rPr>
              <a:t>, we face our fears and insecurities.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5400" b="1" dirty="0">
              <a:solidFill>
                <a:srgbClr val="FFFFFF"/>
              </a:solidFill>
              <a:latin typeface="Century Gothic" pitchFamily="34"/>
              <a:ea typeface="Malgun Gothic" pitchFamily="34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P:  </a:t>
            </a:r>
            <a:r>
              <a:rPr lang="en-US" sz="5400" b="1" i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By faith</a:t>
            </a:r>
            <a:r>
              <a:rPr lang="en-US" sz="5400" b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, we till the soil of our lives and plant seeds of love.</a:t>
            </a:r>
          </a:p>
        </p:txBody>
      </p:sp>
    </p:spTree>
    <p:extLst>
      <p:ext uri="{BB962C8B-B14F-4D97-AF65-F5344CB8AC3E}">
        <p14:creationId xmlns:p14="http://schemas.microsoft.com/office/powerpoint/2010/main" val="122930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8A75836-B3AC-81BB-E1DF-B5DF1630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AC15E-5A2A-5FB0-FFD3-CA9469BB06CF}"/>
              </a:ext>
            </a:extLst>
          </p:cNvPr>
          <p:cNvSpPr txBox="1"/>
          <p:nvPr/>
        </p:nvSpPr>
        <p:spPr>
          <a:xfrm>
            <a:off x="436882" y="589275"/>
            <a:ext cx="11389364" cy="55876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FFFF00"/>
                </a:solidFill>
                <a:uFillTx/>
                <a:latin typeface="Goudy Old Style" pitchFamily="18"/>
                <a:ea typeface="Malgun Gothic" pitchFamily="34"/>
                <a:cs typeface="Times New Roman" pitchFamily="18"/>
              </a:rPr>
              <a:t> </a:t>
            </a:r>
            <a:b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Goudy Old Style" pitchFamily="18"/>
                <a:ea typeface="Malgun Gothic" pitchFamily="34"/>
                <a:cs typeface="Times New Roman" pitchFamily="18"/>
              </a:rPr>
            </a:br>
            <a:b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Malgun Gothic" pitchFamily="34"/>
                <a:cs typeface="Times New Roman" pitchFamily="18"/>
              </a:rPr>
            </a:br>
            <a:endParaRPr lang="en-US" sz="4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61FE2CC-0628-41BA-ABDA-5C77A6AFFBBD}"/>
              </a:ext>
            </a:extLst>
          </p:cNvPr>
          <p:cNvSpPr txBox="1"/>
          <p:nvPr/>
        </p:nvSpPr>
        <p:spPr>
          <a:xfrm>
            <a:off x="1107438" y="387513"/>
            <a:ext cx="8564883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rgbClr val="00B0F0"/>
                </a:solidFill>
                <a:uFillTx/>
                <a:latin typeface="Century Gothic" pitchFamily="34"/>
              </a:rPr>
              <a:t>    </a:t>
            </a:r>
            <a:endParaRPr lang="en-US" sz="6000" b="0" i="0" u="none" strike="noStrike" kern="1200" cap="none" spc="0" baseline="0" dirty="0">
              <a:solidFill>
                <a:srgbClr val="00B0F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AA49C8-26BA-ABC8-8976-5EC5131D7C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403173"/>
            <a:ext cx="12191996" cy="536305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  <a:latin typeface="Century Gothic" pitchFamily="34"/>
                <a:ea typeface="Malgun Gothic" pitchFamily="34"/>
              </a:rPr>
              <a:t>L.  </a:t>
            </a:r>
            <a:r>
              <a:rPr lang="en-US" sz="5400" b="1" i="1" dirty="0">
                <a:solidFill>
                  <a:schemeClr val="bg1"/>
                </a:solidFill>
                <a:latin typeface="Century Gothic" pitchFamily="34"/>
                <a:ea typeface="Malgun Gothic" pitchFamily="34"/>
              </a:rPr>
              <a:t>By faith</a:t>
            </a:r>
            <a:r>
              <a:rPr lang="en-US" sz="5400" b="1" dirty="0">
                <a:solidFill>
                  <a:schemeClr val="bg1"/>
                </a:solidFill>
                <a:latin typeface="Century Gothic" pitchFamily="34"/>
                <a:ea typeface="Malgun Gothic" pitchFamily="34"/>
              </a:rPr>
              <a:t>, we follow where God leads.</a:t>
            </a:r>
          </a:p>
          <a:p>
            <a:pPr marL="914400" indent="-914400">
              <a:spcBef>
                <a:spcPts val="0"/>
              </a:spcBef>
              <a:buAutoNum type="alphaUcPeriod" startAt="12"/>
            </a:pPr>
            <a:endParaRPr lang="en-US" sz="5400" b="1" dirty="0">
              <a:solidFill>
                <a:srgbClr val="FFFF00"/>
              </a:solidFill>
              <a:latin typeface="Century Gothic" pitchFamily="34"/>
              <a:ea typeface="Malgun Gothic" pitchFamily="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P.  </a:t>
            </a:r>
            <a:r>
              <a:rPr lang="en-US" sz="5400" b="1" i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By faith</a:t>
            </a:r>
            <a:r>
              <a:rPr lang="en-US" sz="5400" b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, we trust that God is present in our midst.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8A75836-B3AC-81BB-E1DF-B5DF1630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AC15E-5A2A-5FB0-FFD3-CA9469BB06CF}"/>
              </a:ext>
            </a:extLst>
          </p:cNvPr>
          <p:cNvSpPr txBox="1"/>
          <p:nvPr/>
        </p:nvSpPr>
        <p:spPr>
          <a:xfrm>
            <a:off x="436882" y="589275"/>
            <a:ext cx="11389364" cy="55876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FFFF00"/>
                </a:solidFill>
                <a:uFillTx/>
                <a:latin typeface="Goudy Old Style" pitchFamily="18"/>
                <a:ea typeface="Malgun Gothic" pitchFamily="34"/>
                <a:cs typeface="Times New Roman" pitchFamily="18"/>
              </a:rPr>
              <a:t> </a:t>
            </a:r>
            <a:b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Goudy Old Style" pitchFamily="18"/>
                <a:ea typeface="Malgun Gothic" pitchFamily="34"/>
                <a:cs typeface="Times New Roman" pitchFamily="18"/>
              </a:rPr>
            </a:br>
            <a:b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Malgun Gothic" pitchFamily="34"/>
                <a:cs typeface="Times New Roman" pitchFamily="18"/>
              </a:rPr>
            </a:br>
            <a:endParaRPr lang="en-US" sz="4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61FE2CC-0628-41BA-ABDA-5C77A6AFFBBD}"/>
              </a:ext>
            </a:extLst>
          </p:cNvPr>
          <p:cNvSpPr txBox="1"/>
          <p:nvPr/>
        </p:nvSpPr>
        <p:spPr>
          <a:xfrm>
            <a:off x="1107438" y="387513"/>
            <a:ext cx="8564883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rgbClr val="00B0F0"/>
                </a:solidFill>
                <a:uFillTx/>
                <a:latin typeface="Century Gothic" pitchFamily="34"/>
              </a:rPr>
              <a:t>    </a:t>
            </a:r>
            <a:endParaRPr lang="en-US" sz="6000" b="0" i="0" u="none" strike="noStrike" kern="1200" cap="none" spc="0" baseline="0" dirty="0">
              <a:solidFill>
                <a:srgbClr val="00B0F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AA49C8-26BA-ABC8-8976-5EC5131D7C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403173"/>
            <a:ext cx="12191996" cy="536305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ALL.  </a:t>
            </a:r>
            <a:r>
              <a:rPr lang="en-US" sz="5400" b="1" i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By faith</a:t>
            </a:r>
            <a:r>
              <a:rPr lang="en-US" sz="5400" b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, we gather in this place to worship God together.</a:t>
            </a:r>
          </a:p>
        </p:txBody>
      </p:sp>
    </p:spTree>
    <p:extLst>
      <p:ext uri="{BB962C8B-B14F-4D97-AF65-F5344CB8AC3E}">
        <p14:creationId xmlns:p14="http://schemas.microsoft.com/office/powerpoint/2010/main" val="1698396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455E76EC-68EF-0584-0C40-4BB5745FE9D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0">
            <a:extLst>
              <a:ext uri="{FF2B5EF4-FFF2-40B4-BE49-F238E27FC236}">
                <a16:creationId xmlns:a16="http://schemas.microsoft.com/office/drawing/2014/main" id="{4DA1EA14-F57D-69A6-3EDE-FED49778740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95E37E56-1CCC-0932-CF8C-26943A445B4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C8DCCB4-4896-EFDD-C30F-D52755ED88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6000" b="1">
                <a:latin typeface="Century Gothic" pitchFamily="34"/>
              </a:rPr>
              <a:t>OPENING PRAYER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A2BA687-EC86-F27C-2A72-F8B0E86AC643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13BBBAEE-39EC-60E7-7E3C-D490F3D2249D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2" descr="A picture containing indoor, empty&#10;&#10;Description automatically generated">
            <a:extLst>
              <a:ext uri="{FF2B5EF4-FFF2-40B4-BE49-F238E27FC236}">
                <a16:creationId xmlns:a16="http://schemas.microsoft.com/office/drawing/2014/main" id="{B27AE9C3-9724-6951-D990-2C51A0B0C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187" y="625687"/>
            <a:ext cx="4105171" cy="54553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4ECF8C7-BD29-87A8-4045-957D2F267305}"/>
              </a:ext>
            </a:extLst>
          </p:cNvPr>
          <p:cNvSpPr txBox="1"/>
          <p:nvPr/>
        </p:nvSpPr>
        <p:spPr>
          <a:xfrm>
            <a:off x="444215" y="4742078"/>
            <a:ext cx="5552548" cy="923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B050"/>
                </a:solidFill>
                <a:uFillTx/>
                <a:latin typeface="Century Gothic" pitchFamily="34"/>
              </a:rPr>
              <a:t>Dale Dixon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015BF249-EB4F-A86D-E808-456A4F54F04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DAFB2C27-DC0D-4CAE-9AE8-E189C1B8DB7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8">
            <a:extLst>
              <a:ext uri="{FF2B5EF4-FFF2-40B4-BE49-F238E27FC236}">
                <a16:creationId xmlns:a16="http://schemas.microsoft.com/office/drawing/2014/main" id="{F72C7ABA-FD46-C401-A311-00F6AA1B8D10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C598B1-6C46-570A-8ABE-FFC2F42F95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3204130"/>
          </a:xfrm>
        </p:spPr>
        <p:txBody>
          <a:bodyPr anchor="b"/>
          <a:lstStyle/>
          <a:p>
            <a:pPr lvl="0"/>
            <a:r>
              <a:rPr lang="en-US" sz="6000" b="1">
                <a:latin typeface="Century Gothic" pitchFamily="34"/>
              </a:rPr>
              <a:t>OPENING HYMN</a:t>
            </a:r>
          </a:p>
        </p:txBody>
      </p:sp>
      <p:pic>
        <p:nvPicPr>
          <p:cNvPr id="6" name="Content Placeholder 3" descr="A picture containing outdoor, flying, air, riding&#10;&#10;Description automatically generated">
            <a:extLst>
              <a:ext uri="{FF2B5EF4-FFF2-40B4-BE49-F238E27FC236}">
                <a16:creationId xmlns:a16="http://schemas.microsoft.com/office/drawing/2014/main" id="{96BC6899-CD10-14FD-0EE2-4F18E0CC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1" r="15773" b="1"/>
          <a:stretch>
            <a:fillRect/>
          </a:stretch>
        </p:blipFill>
        <p:spPr>
          <a:xfrm>
            <a:off x="6258738" y="625687"/>
            <a:ext cx="5471897" cy="54553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726A205A-E953-D8B0-82D6-9C7C85FBD2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7984" y="4872919"/>
            <a:ext cx="11714021" cy="142856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4800" b="1" dirty="0">
                <a:solidFill>
                  <a:srgbClr val="0070C0"/>
                </a:solidFill>
                <a:latin typeface="Century Gothic" pitchFamily="34"/>
                <a:ea typeface="Malgun Gothic" pitchFamily="34"/>
              </a:rPr>
              <a:t>“Joyful, Joyful, We Adore Thee”</a:t>
            </a:r>
            <a:r>
              <a:rPr lang="en-US" sz="48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Arial" pitchFamily="34"/>
              </a:rPr>
              <a:t> </a:t>
            </a:r>
          </a:p>
          <a:p>
            <a:pPr marL="0" lvl="0" indent="0">
              <a:buNone/>
            </a:pPr>
            <a:r>
              <a:rPr lang="en-US" sz="48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Arial" pitchFamily="34"/>
              </a:rPr>
              <a:t>(UMH 89)</a:t>
            </a:r>
            <a:endParaRPr lang="en-US" sz="4800" dirty="0">
              <a:solidFill>
                <a:srgbClr val="0070C0"/>
              </a:solidFill>
              <a:latin typeface="Century Gothic" pitchFamily="34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629D3905-E509-722B-EB8E-BEA48B73B20A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58D0D959-C636-45CF-5890-1F9471447038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68D253B-8C54-FC9A-51C3-C2422DD9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4201C-6277-D2BB-63AE-FA43EE9D3777}"/>
              </a:ext>
            </a:extLst>
          </p:cNvPr>
          <p:cNvSpPr txBox="1"/>
          <p:nvPr/>
        </p:nvSpPr>
        <p:spPr>
          <a:xfrm>
            <a:off x="182880" y="289560"/>
            <a:ext cx="11853092" cy="6172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R="0" lvl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</a:rPr>
              <a:t>1.  Joyful, joyful, we adore thee, God of glory, Lord  of love, hearts unfold like flowers before thee, opening to the sun above.  Melt the clouds of sin and sadness; drive the dark of doubt away.  Giver of immortal gladness, fill us with the light of day.</a:t>
            </a:r>
          </a:p>
          <a:p>
            <a:pPr marR="0" lvl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5400" b="1" i="0" u="none" strike="noStrike" kern="1200" cap="none" spc="0" baseline="0" dirty="0">
              <a:solidFill>
                <a:srgbClr val="FFFF00"/>
              </a:solidFill>
              <a:uFillTx/>
              <a:latin typeface="Century Gothic" pitchFamily="34"/>
              <a:ea typeface="Malgun Gothic" pitchFamily="3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7142159E-C0D0-4CAD-DED6-D8F1732EC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07D41-64EF-A7E0-B21C-9DD74D990700}"/>
              </a:ext>
            </a:extLst>
          </p:cNvPr>
          <p:cNvSpPr txBox="1"/>
          <p:nvPr/>
        </p:nvSpPr>
        <p:spPr>
          <a:xfrm>
            <a:off x="182880" y="259080"/>
            <a:ext cx="11853092" cy="65989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  <a:cs typeface="Times New Roman" pitchFamily="18"/>
              </a:rPr>
              <a:t>2.  All thy works with joy surround thee, earth and heaven reflect thy rays, stars and angels sing around thee, center of unbroken praise.  Field and forest, vale and </a:t>
            </a:r>
            <a:r>
              <a:rPr lang="en-US" sz="5400" b="1" i="0" u="none" strike="noStrike" kern="1200" cap="none" spc="0" baseline="0" dirty="0" err="1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  <a:cs typeface="Times New Roman" pitchFamily="18"/>
              </a:rPr>
              <a:t>moun</a:t>
            </a: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  <a:cs typeface="Times New Roman" pitchFamily="18"/>
              </a:rPr>
              <a:t>- </a:t>
            </a:r>
            <a:r>
              <a:rPr lang="en-US" sz="5400" b="1" i="0" u="none" strike="noStrike" kern="1200" cap="none" spc="0" baseline="0" dirty="0" err="1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  <a:cs typeface="Times New Roman" pitchFamily="18"/>
              </a:rPr>
              <a:t>tain</a:t>
            </a: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  <a:cs typeface="Times New Roman" pitchFamily="18"/>
              </a:rPr>
              <a:t>, flowery meadow, flashing sea, chanting bird and flowing fountain, call us to rejoice in thee.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1A5571-49BC-AF04-5619-0B75C64E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725CF26-DE1C-F040-42E0-F889A7B5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5BA8F-8366-EA3E-EC86-06CB46C739DA}"/>
              </a:ext>
            </a:extLst>
          </p:cNvPr>
          <p:cNvSpPr txBox="1"/>
          <p:nvPr/>
        </p:nvSpPr>
        <p:spPr>
          <a:xfrm>
            <a:off x="11996" y="291830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0CAC5-E4E2-AB6F-A212-FBB2D0C6E7F5}"/>
              </a:ext>
            </a:extLst>
          </p:cNvPr>
          <p:cNvSpPr txBox="1"/>
          <p:nvPr/>
        </p:nvSpPr>
        <p:spPr>
          <a:xfrm>
            <a:off x="11996" y="262648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3.  Thou art giving and forgiving, ever blessing, ever blest, well-spring of the joy of living, ocean depth of happy rest! Thou our Father, Christ our brother, all who live in love are thine; teach us how to love each other, lift us to the joy divine.</a:t>
            </a:r>
          </a:p>
        </p:txBody>
      </p:sp>
    </p:spTree>
    <p:extLst>
      <p:ext uri="{BB962C8B-B14F-4D97-AF65-F5344CB8AC3E}">
        <p14:creationId xmlns:p14="http://schemas.microsoft.com/office/powerpoint/2010/main" val="2765040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1A5571-49BC-AF04-5619-0B75C64E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725CF26-DE1C-F040-42E0-F889A7B5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5BA8F-8366-EA3E-EC86-06CB46C739DA}"/>
              </a:ext>
            </a:extLst>
          </p:cNvPr>
          <p:cNvSpPr txBox="1"/>
          <p:nvPr/>
        </p:nvSpPr>
        <p:spPr>
          <a:xfrm>
            <a:off x="11996" y="291830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0CAC5-E4E2-AB6F-A212-FBB2D0C6E7F5}"/>
              </a:ext>
            </a:extLst>
          </p:cNvPr>
          <p:cNvSpPr txBox="1"/>
          <p:nvPr/>
        </p:nvSpPr>
        <p:spPr>
          <a:xfrm>
            <a:off x="11996" y="262648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4. Mortals, join the mighty chorus which the morning stars began; love divine is reigning o’er us, binding all within its span. Ever singing, march we onward, victors in the midst of strife; joyful music leads us sunward, in the triumph song of life.</a:t>
            </a:r>
          </a:p>
        </p:txBody>
      </p:sp>
    </p:spTree>
    <p:extLst>
      <p:ext uri="{BB962C8B-B14F-4D97-AF65-F5344CB8AC3E}">
        <p14:creationId xmlns:p14="http://schemas.microsoft.com/office/powerpoint/2010/main" val="3928654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>
            <a:extLst>
              <a:ext uri="{FF2B5EF4-FFF2-40B4-BE49-F238E27FC236}">
                <a16:creationId xmlns:a16="http://schemas.microsoft.com/office/drawing/2014/main" id="{88C4B82A-BD92-FFF8-B312-442FC8F8616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45">
            <a:extLst>
              <a:ext uri="{FF2B5EF4-FFF2-40B4-BE49-F238E27FC236}">
                <a16:creationId xmlns:a16="http://schemas.microsoft.com/office/drawing/2014/main" id="{D9B71821-D194-5E3E-708B-07D5B32F353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47">
            <a:extLst>
              <a:ext uri="{FF2B5EF4-FFF2-40B4-BE49-F238E27FC236}">
                <a16:creationId xmlns:a16="http://schemas.microsoft.com/office/drawing/2014/main" id="{26E3A74C-19DD-DB2B-56E4-8426BB3378F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8D7373-4708-886C-47CD-E837D5C7AAC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7984" y="1122361"/>
            <a:ext cx="4805217" cy="3204130"/>
          </a:xfrm>
        </p:spPr>
        <p:txBody>
          <a:bodyPr anchorCtr="0">
            <a:noAutofit/>
          </a:bodyPr>
          <a:lstStyle/>
          <a:p>
            <a:pPr lvl="0" algn="l"/>
            <a:r>
              <a:rPr lang="en-US" b="1" dirty="0">
                <a:latin typeface="Century Gothic" pitchFamily="34"/>
              </a:rPr>
              <a:t>JOYS &amp; CONCERNS</a:t>
            </a:r>
          </a:p>
        </p:txBody>
      </p:sp>
      <p:sp>
        <p:nvSpPr>
          <p:cNvPr id="7" name="Rectangle 51">
            <a:extLst>
              <a:ext uri="{FF2B5EF4-FFF2-40B4-BE49-F238E27FC236}">
                <a16:creationId xmlns:a16="http://schemas.microsoft.com/office/drawing/2014/main" id="{ECEAC4DA-241E-78B4-6896-127113AD48FE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B2A85FBA-8A35-1A88-88E7-73D99937BC85}"/>
              </a:ext>
            </a:extLst>
          </p:cNvPr>
          <p:cNvSpPr txBox="1"/>
          <p:nvPr/>
        </p:nvSpPr>
        <p:spPr>
          <a:xfrm>
            <a:off x="405435" y="4798762"/>
            <a:ext cx="6116321" cy="923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Dale Dixon</a:t>
            </a:r>
          </a:p>
        </p:txBody>
      </p:sp>
      <p:pic>
        <p:nvPicPr>
          <p:cNvPr id="9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29FF129-C71D-087F-D9BB-69A5165B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282" y="0"/>
            <a:ext cx="41148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0C31CFCB-278A-23F9-262E-AA60B5ED4E48}"/>
              </a:ext>
            </a:extLst>
          </p:cNvPr>
          <p:cNvSpPr>
            <a:spLocks noMove="1" noResize="1"/>
          </p:cNvSpPr>
          <p:nvPr/>
        </p:nvSpPr>
        <p:spPr>
          <a:xfrm>
            <a:off x="396886" y="280373"/>
            <a:ext cx="11438796" cy="1844253"/>
          </a:xfrm>
          <a:prstGeom prst="rect">
            <a:avLst/>
          </a:prstGeom>
          <a:solidFill>
            <a:srgbClr val="404040"/>
          </a:solidFill>
          <a:ln w="127001" cap="sq">
            <a:solidFill>
              <a:srgbClr val="40404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1743731-968C-18CC-BEAD-4FE9E8F7D6B0}"/>
              </a:ext>
            </a:extLst>
          </p:cNvPr>
          <p:cNvSpPr txBox="1"/>
          <p:nvPr/>
        </p:nvSpPr>
        <p:spPr>
          <a:xfrm>
            <a:off x="546354" y="433544"/>
            <a:ext cx="11139851" cy="9304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>
                <a:solidFill>
                  <a:srgbClr val="92D050"/>
                </a:solidFill>
                <a:uFillTx/>
                <a:latin typeface="Century Gothic" pitchFamily="34"/>
              </a:rPr>
              <a:t>Prepare Your Hearts for Worship</a:t>
            </a:r>
          </a:p>
        </p:txBody>
      </p:sp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9A16C114-3AB5-2C89-26DB-C93A8B422D7E}"/>
              </a:ext>
            </a:extLst>
          </p:cNvPr>
          <p:cNvCxnSpPr>
            <a:cxnSpLocks noMove="1" noResize="1"/>
          </p:cNvCxnSpPr>
          <p:nvPr/>
        </p:nvCxnSpPr>
        <p:spPr>
          <a:xfrm>
            <a:off x="2230075" y="1522293"/>
            <a:ext cx="7772400" cy="0"/>
          </a:xfrm>
          <a:prstGeom prst="straightConnector1">
            <a:avLst/>
          </a:prstGeom>
          <a:noFill/>
          <a:ln w="22229" cap="flat">
            <a:solidFill>
              <a:srgbClr val="D9D9D9"/>
            </a:solidFill>
            <a:prstDash val="solid"/>
            <a:miter/>
          </a:ln>
        </p:spPr>
      </p:cxnSp>
      <p:pic>
        <p:nvPicPr>
          <p:cNvPr id="5" name="Content Placeholder 5" descr="Logo, company name, whiteboard&#10;&#10;Description automatically generated">
            <a:extLst>
              <a:ext uri="{FF2B5EF4-FFF2-40B4-BE49-F238E27FC236}">
                <a16:creationId xmlns:a16="http://schemas.microsoft.com/office/drawing/2014/main" id="{D24F6ABA-6D9C-84F0-8F39-91F5E3285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717" r="-2" b="34652"/>
          <a:stretch>
            <a:fillRect/>
          </a:stretch>
        </p:blipFill>
        <p:spPr>
          <a:xfrm>
            <a:off x="331570" y="2596831"/>
            <a:ext cx="5455913" cy="3657508"/>
          </a:xfrm>
        </p:spPr>
      </p:pic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9F2B0BC9-3C37-AE92-1723-3FBFE65DE9DE}"/>
              </a:ext>
            </a:extLst>
          </p:cNvPr>
          <p:cNvCxnSpPr>
            <a:cxnSpLocks noMove="1" noResize="1"/>
          </p:cNvCxnSpPr>
          <p:nvPr/>
        </p:nvCxnSpPr>
        <p:spPr>
          <a:xfrm>
            <a:off x="6116275" y="2596831"/>
            <a:ext cx="0" cy="3657600"/>
          </a:xfrm>
          <a:prstGeom prst="straightConnector1">
            <a:avLst/>
          </a:prstGeom>
          <a:noFill/>
          <a:ln w="101598" cap="flat">
            <a:solidFill>
              <a:srgbClr val="595959"/>
            </a:solidFill>
            <a:prstDash val="solid"/>
            <a:miter/>
          </a:ln>
        </p:spPr>
      </p:cxn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0B209C-24E7-E1F1-86C7-B5438654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4" r="9464" b="-3"/>
          <a:stretch>
            <a:fillRect/>
          </a:stretch>
        </p:blipFill>
        <p:spPr>
          <a:xfrm>
            <a:off x="6445075" y="2596905"/>
            <a:ext cx="5455913" cy="36574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>
            <a:extLst>
              <a:ext uri="{FF2B5EF4-FFF2-40B4-BE49-F238E27FC236}">
                <a16:creationId xmlns:a16="http://schemas.microsoft.com/office/drawing/2014/main" id="{3A3FCC4D-3C1E-B4FA-2229-2518716AE97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27028BD8-FD15-B114-1ED8-43EA28F2F6B6}"/>
              </a:ext>
            </a:extLst>
          </p:cNvPr>
          <p:cNvSpPr txBox="1"/>
          <p:nvPr/>
        </p:nvSpPr>
        <p:spPr>
          <a:xfrm>
            <a:off x="6923315" y="2946544"/>
            <a:ext cx="4990123" cy="12779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B050"/>
                </a:solidFill>
                <a:uFillTx/>
                <a:latin typeface="Century Gothic" pitchFamily="34"/>
              </a:rPr>
              <a:t>Dale Dixon</a:t>
            </a:r>
          </a:p>
        </p:txBody>
      </p:sp>
      <p:pic>
        <p:nvPicPr>
          <p:cNvPr id="4" name="Picture 6" descr="A picture containing text, candle&#10;&#10;Description automatically generated">
            <a:extLst>
              <a:ext uri="{FF2B5EF4-FFF2-40B4-BE49-F238E27FC236}">
                <a16:creationId xmlns:a16="http://schemas.microsoft.com/office/drawing/2014/main" id="{2CB8EBD3-49EC-623C-9243-AFDA97528F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80" b="1"/>
          <a:stretch>
            <a:fillRect/>
          </a:stretch>
        </p:blipFill>
        <p:spPr>
          <a:xfrm>
            <a:off x="278562" y="843277"/>
            <a:ext cx="6483004" cy="52953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ketchy line">
            <a:extLst>
              <a:ext uri="{FF2B5EF4-FFF2-40B4-BE49-F238E27FC236}">
                <a16:creationId xmlns:a16="http://schemas.microsoft.com/office/drawing/2014/main" id="{0295F734-0B8B-B49C-5202-22B4613E2364}"/>
              </a:ext>
            </a:extLst>
          </p:cNvPr>
          <p:cNvSpPr>
            <a:spLocks noMove="1" noResize="1"/>
          </p:cNvSpPr>
          <p:nvPr/>
        </p:nvSpPr>
        <p:spPr>
          <a:xfrm>
            <a:off x="7085530" y="4409264"/>
            <a:ext cx="3474720" cy="182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474720"/>
              <a:gd name="f7" fmla="val 18288"/>
              <a:gd name="f8" fmla="val 224454"/>
              <a:gd name="f9" fmla="+- 0 0 14544"/>
              <a:gd name="f10" fmla="val 495407"/>
              <a:gd name="f11" fmla="val 26540"/>
              <a:gd name="f12" fmla="val 694944"/>
              <a:gd name="f13" fmla="val 894481"/>
              <a:gd name="f14" fmla="+- 0 0 26540"/>
              <a:gd name="f15" fmla="val 1130063"/>
              <a:gd name="f16" fmla="val 24713"/>
              <a:gd name="f17" fmla="val 1355141"/>
              <a:gd name="f18" fmla="val 1580219"/>
              <a:gd name="f19" fmla="+- 0 0 24713"/>
              <a:gd name="f20" fmla="val 1820099"/>
              <a:gd name="f21" fmla="val 26695"/>
              <a:gd name="f22" fmla="val 2015338"/>
              <a:gd name="f23" fmla="val 2210577"/>
              <a:gd name="f24" fmla="+- 0 0 26695"/>
              <a:gd name="f25" fmla="val 2402045"/>
              <a:gd name="f26" fmla="val 165"/>
              <a:gd name="f27" fmla="val 2779776"/>
              <a:gd name="f28" fmla="val 3157507"/>
              <a:gd name="f29" fmla="+- 0 0 165"/>
              <a:gd name="f30" fmla="val 3286859"/>
              <a:gd name="f31" fmla="+- 0 0 15571"/>
              <a:gd name="f32" fmla="val 3474286"/>
              <a:gd name="f33" fmla="val 7551"/>
              <a:gd name="f34" fmla="val 3474253"/>
              <a:gd name="f35" fmla="val 9822"/>
              <a:gd name="f36" fmla="val 3233904"/>
              <a:gd name="f37" fmla="val 29845"/>
              <a:gd name="f38" fmla="val 2945134"/>
              <a:gd name="f39" fmla="+- 0 0 5256"/>
              <a:gd name="f40" fmla="val 2614418"/>
              <a:gd name="f41" fmla="val 41832"/>
              <a:gd name="f42" fmla="val 2339768"/>
              <a:gd name="f43" fmla="val 22709"/>
              <a:gd name="f44" fmla="val 2189074"/>
              <a:gd name="f45" fmla="val 2038380"/>
              <a:gd name="f46" fmla="val 13867"/>
              <a:gd name="f47" fmla="val 1817434"/>
              <a:gd name="f48" fmla="+- 0 0 4947"/>
              <a:gd name="f49" fmla="val 1528877"/>
              <a:gd name="f50" fmla="val 1240320"/>
              <a:gd name="f51" fmla="val 41523"/>
              <a:gd name="f52" fmla="val 1042447"/>
              <a:gd name="f53" fmla="val 37198"/>
              <a:gd name="f54" fmla="val 868680"/>
              <a:gd name="f55" fmla="val 694913"/>
              <a:gd name="f56" fmla="+- 0 0 622"/>
              <a:gd name="f57" fmla="val 233232"/>
              <a:gd name="f58" fmla="val 44909"/>
              <a:gd name="f59" fmla="val 60"/>
              <a:gd name="f60" fmla="val 11696"/>
              <a:gd name="f61" fmla="val 66"/>
              <a:gd name="f62" fmla="val 3758"/>
              <a:gd name="f63" fmla="val 202328"/>
              <a:gd name="f64" fmla="+- 0 0 14716"/>
              <a:gd name="f65" fmla="val 332722"/>
              <a:gd name="f66" fmla="+- 0 0 11499"/>
              <a:gd name="f67" fmla="val 625450"/>
              <a:gd name="f68" fmla="val 918178"/>
              <a:gd name="f69" fmla="val 11499"/>
              <a:gd name="f70" fmla="val 1096688"/>
              <a:gd name="f71" fmla="val 5123"/>
              <a:gd name="f72" fmla="val 1389888"/>
              <a:gd name="f73" fmla="val 1683088"/>
              <a:gd name="f74" fmla="+- 0 0 5123"/>
              <a:gd name="f75" fmla="val 1835981"/>
              <a:gd name="f76" fmla="+- 0 0 14038"/>
              <a:gd name="f77" fmla="val 1980590"/>
              <a:gd name="f78" fmla="val 2125199"/>
              <a:gd name="f79" fmla="val 14038"/>
              <a:gd name="f80" fmla="val 2396099"/>
              <a:gd name="f81" fmla="+- 0 0 7203"/>
              <a:gd name="f82" fmla="val 2571293"/>
              <a:gd name="f83" fmla="val 2746487"/>
              <a:gd name="f84" fmla="val 7203"/>
              <a:gd name="f85" fmla="val 3041609"/>
              <a:gd name="f86" fmla="+- 0 0 12036"/>
              <a:gd name="f87" fmla="val 3474638"/>
              <a:gd name="f88" fmla="val 4406"/>
              <a:gd name="f89" fmla="val 3474631"/>
              <a:gd name="f90" fmla="val 9982"/>
              <a:gd name="f91" fmla="val 3324873"/>
              <a:gd name="f92" fmla="val 21876"/>
              <a:gd name="f93" fmla="val 3136771"/>
              <a:gd name="f94" fmla="val 12587"/>
              <a:gd name="f95" fmla="val 2814523"/>
              <a:gd name="f96" fmla="val 2492275"/>
              <a:gd name="f97" fmla="val 23989"/>
              <a:gd name="f98" fmla="val 2294402"/>
              <a:gd name="f99" fmla="val 47111"/>
              <a:gd name="f100" fmla="val 2154326"/>
              <a:gd name="f101" fmla="val 2014250"/>
              <a:gd name="f102" fmla="+- 0 0 10535"/>
              <a:gd name="f103" fmla="val 1820317"/>
              <a:gd name="f104" fmla="val 33903"/>
              <a:gd name="f105" fmla="val 1494130"/>
              <a:gd name="f106" fmla="val 1167943"/>
              <a:gd name="f107" fmla="val 2673"/>
              <a:gd name="f108" fmla="val 948432"/>
              <a:gd name="f109" fmla="val 14868"/>
              <a:gd name="f110" fmla="val 729691"/>
              <a:gd name="f111" fmla="val 510950"/>
              <a:gd name="f112" fmla="val 21708"/>
              <a:gd name="f113" fmla="val 264032"/>
              <a:gd name="f114" fmla="val 24354"/>
              <a:gd name="f115" fmla="val 189"/>
              <a:gd name="f116" fmla="val 14288"/>
              <a:gd name="f117" fmla="+- 0 0 703"/>
              <a:gd name="f118" fmla="val 3747"/>
              <a:gd name="f119" fmla="+- 0 0 -90"/>
              <a:gd name="f120" fmla="*/ f3 1 3474720"/>
              <a:gd name="f121" fmla="*/ f4 1 18288"/>
              <a:gd name="f122" fmla="+- f7 0 f5"/>
              <a:gd name="f123" fmla="+- f6 0 f5"/>
              <a:gd name="f124" fmla="*/ f119 f0 1"/>
              <a:gd name="f125" fmla="*/ f123 1 3474720"/>
              <a:gd name="f126" fmla="*/ f122 1 18288"/>
              <a:gd name="f127" fmla="*/ 0 f123 1"/>
              <a:gd name="f128" fmla="*/ 0 f122 1"/>
              <a:gd name="f129" fmla="*/ 694944 f123 1"/>
              <a:gd name="f130" fmla="*/ 1355141 f123 1"/>
              <a:gd name="f131" fmla="*/ 2015338 f123 1"/>
              <a:gd name="f132" fmla="*/ 2779776 f123 1"/>
              <a:gd name="f133" fmla="*/ 3474720 f123 1"/>
              <a:gd name="f134" fmla="*/ 18288 f122 1"/>
              <a:gd name="f135" fmla="*/ 2189074 f123 1"/>
              <a:gd name="f136" fmla="*/ 1528877 f123 1"/>
              <a:gd name="f137" fmla="*/ 868680 f123 1"/>
              <a:gd name="f138" fmla="*/ f124 1 f2"/>
              <a:gd name="f139" fmla="*/ f127 1 3474720"/>
              <a:gd name="f140" fmla="*/ f128 1 18288"/>
              <a:gd name="f141" fmla="*/ f129 1 3474720"/>
              <a:gd name="f142" fmla="*/ f130 1 3474720"/>
              <a:gd name="f143" fmla="*/ f131 1 3474720"/>
              <a:gd name="f144" fmla="*/ f132 1 3474720"/>
              <a:gd name="f145" fmla="*/ f133 1 3474720"/>
              <a:gd name="f146" fmla="*/ f134 1 18288"/>
              <a:gd name="f147" fmla="*/ f135 1 3474720"/>
              <a:gd name="f148" fmla="*/ f136 1 3474720"/>
              <a:gd name="f149" fmla="*/ f137 1 3474720"/>
              <a:gd name="f150" fmla="*/ f5 1 f125"/>
              <a:gd name="f151" fmla="*/ f6 1 f125"/>
              <a:gd name="f152" fmla="*/ f5 1 f126"/>
              <a:gd name="f153" fmla="*/ f7 1 f126"/>
              <a:gd name="f154" fmla="+- f138 0 f1"/>
              <a:gd name="f155" fmla="*/ f139 1 f125"/>
              <a:gd name="f156" fmla="*/ f140 1 f126"/>
              <a:gd name="f157" fmla="*/ f141 1 f125"/>
              <a:gd name="f158" fmla="*/ f142 1 f125"/>
              <a:gd name="f159" fmla="*/ f143 1 f125"/>
              <a:gd name="f160" fmla="*/ f144 1 f125"/>
              <a:gd name="f161" fmla="*/ f145 1 f125"/>
              <a:gd name="f162" fmla="*/ f146 1 f126"/>
              <a:gd name="f163" fmla="*/ f147 1 f125"/>
              <a:gd name="f164" fmla="*/ f148 1 f125"/>
              <a:gd name="f165" fmla="*/ f149 1 f125"/>
              <a:gd name="f166" fmla="*/ f150 f120 1"/>
              <a:gd name="f167" fmla="*/ f151 f120 1"/>
              <a:gd name="f168" fmla="*/ f153 f121 1"/>
              <a:gd name="f169" fmla="*/ f152 f121 1"/>
              <a:gd name="f170" fmla="*/ f155 f120 1"/>
              <a:gd name="f171" fmla="*/ f156 f121 1"/>
              <a:gd name="f172" fmla="*/ f157 f120 1"/>
              <a:gd name="f173" fmla="*/ f158 f120 1"/>
              <a:gd name="f174" fmla="*/ f159 f120 1"/>
              <a:gd name="f175" fmla="*/ f160 f120 1"/>
              <a:gd name="f176" fmla="*/ f161 f120 1"/>
              <a:gd name="f177" fmla="*/ f162 f121 1"/>
              <a:gd name="f178" fmla="*/ f163 f120 1"/>
              <a:gd name="f179" fmla="*/ f164 f120 1"/>
              <a:gd name="f180" fmla="*/ f165 f1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54">
                <a:pos x="f170" y="f171"/>
              </a:cxn>
              <a:cxn ang="f154">
                <a:pos x="f172" y="f171"/>
              </a:cxn>
              <a:cxn ang="f154">
                <a:pos x="f173" y="f171"/>
              </a:cxn>
              <a:cxn ang="f154">
                <a:pos x="f174" y="f171"/>
              </a:cxn>
              <a:cxn ang="f154">
                <a:pos x="f175" y="f171"/>
              </a:cxn>
              <a:cxn ang="f154">
                <a:pos x="f176" y="f171"/>
              </a:cxn>
              <a:cxn ang="f154">
                <a:pos x="f176" y="f177"/>
              </a:cxn>
              <a:cxn ang="f154">
                <a:pos x="f175" y="f177"/>
              </a:cxn>
              <a:cxn ang="f154">
                <a:pos x="f178" y="f177"/>
              </a:cxn>
              <a:cxn ang="f154">
                <a:pos x="f179" y="f177"/>
              </a:cxn>
              <a:cxn ang="f154">
                <a:pos x="f180" y="f177"/>
              </a:cxn>
              <a:cxn ang="f154">
                <a:pos x="f170" y="f177"/>
              </a:cxn>
              <a:cxn ang="f154">
                <a:pos x="f170" y="f171"/>
              </a:cxn>
            </a:cxnLst>
            <a:rect l="f166" t="f169" r="f167" b="f168"/>
            <a:pathLst>
              <a:path w="3474720" h="18288" fill="none">
                <a:moveTo>
                  <a:pt x="f5" y="f5"/>
                </a:moveTo>
                <a:cubicBezTo>
                  <a:pt x="f8" y="f9"/>
                  <a:pt x="f10" y="f11"/>
                  <a:pt x="f12" y="f5"/>
                </a:cubicBezTo>
                <a:cubicBezTo>
                  <a:pt x="f13" y="f14"/>
                  <a:pt x="f15" y="f16"/>
                  <a:pt x="f17" y="f5"/>
                </a:cubicBezTo>
                <a:cubicBezTo>
                  <a:pt x="f18" y="f19"/>
                  <a:pt x="f20" y="f21"/>
                  <a:pt x="f22" y="f5"/>
                </a:cubicBezTo>
                <a:cubicBezTo>
                  <a:pt x="f23" y="f24"/>
                  <a:pt x="f25" y="f26"/>
                  <a:pt x="f27" y="f5"/>
                </a:cubicBezTo>
                <a:cubicBezTo>
                  <a:pt x="f28" y="f29"/>
                  <a:pt x="f30" y="f31"/>
                  <a:pt x="f6" y="f5"/>
                </a:cubicBezTo>
                <a:cubicBezTo>
                  <a:pt x="f32" y="f33"/>
                  <a:pt x="f34" y="f35"/>
                  <a:pt x="f6" y="f7"/>
                </a:cubicBezTo>
                <a:cubicBezTo>
                  <a:pt x="f36" y="f37"/>
                  <a:pt x="f38" y="f39"/>
                  <a:pt x="f27" y="f7"/>
                </a:cubicBezTo>
                <a:cubicBezTo>
                  <a:pt x="f40" y="f41"/>
                  <a:pt x="f42" y="f43"/>
                  <a:pt x="f44" y="f7"/>
                </a:cubicBezTo>
                <a:cubicBezTo>
                  <a:pt x="f45" y="f46"/>
                  <a:pt x="f47" y="f48"/>
                  <a:pt x="f49" y="f7"/>
                </a:cubicBezTo>
                <a:cubicBezTo>
                  <a:pt x="f50" y="f51"/>
                  <a:pt x="f52" y="f53"/>
                  <a:pt x="f54" y="f7"/>
                </a:cubicBezTo>
                <a:cubicBezTo>
                  <a:pt x="f55" y="f56"/>
                  <a:pt x="f57" y="f58"/>
                  <a:pt x="f5" y="f7"/>
                </a:cubicBezTo>
                <a:cubicBezTo>
                  <a:pt x="f59" y="f60"/>
                  <a:pt x="f61" y="f62"/>
                  <a:pt x="f5" y="f5"/>
                </a:cubicBezTo>
                <a:close/>
              </a:path>
              <a:path w="3474720" h="18288" stroke="0">
                <a:moveTo>
                  <a:pt x="f5" y="f5"/>
                </a:moveTo>
                <a:cubicBezTo>
                  <a:pt x="f63" y="f64"/>
                  <a:pt x="f65" y="f66"/>
                  <a:pt x="f67" y="f5"/>
                </a:cubicBezTo>
                <a:cubicBezTo>
                  <a:pt x="f68" y="f69"/>
                  <a:pt x="f70" y="f71"/>
                  <a:pt x="f72" y="f5"/>
                </a:cubicBezTo>
                <a:cubicBezTo>
                  <a:pt x="f73" y="f74"/>
                  <a:pt x="f75" y="f76"/>
                  <a:pt x="f77" y="f5"/>
                </a:cubicBezTo>
                <a:cubicBezTo>
                  <a:pt x="f78" y="f79"/>
                  <a:pt x="f80" y="f81"/>
                  <a:pt x="f82" y="f5"/>
                </a:cubicBezTo>
                <a:cubicBezTo>
                  <a:pt x="f83" y="f84"/>
                  <a:pt x="f85" y="f86"/>
                  <a:pt x="f6" y="f5"/>
                </a:cubicBezTo>
                <a:cubicBezTo>
                  <a:pt x="f87" y="f88"/>
                  <a:pt x="f89" y="f90"/>
                  <a:pt x="f6" y="f7"/>
                </a:cubicBezTo>
                <a:cubicBezTo>
                  <a:pt x="f91" y="f92"/>
                  <a:pt x="f93" y="f94"/>
                  <a:pt x="f95" y="f7"/>
                </a:cubicBezTo>
                <a:cubicBezTo>
                  <a:pt x="f96" y="f97"/>
                  <a:pt x="f98" y="f99"/>
                  <a:pt x="f100" y="f7"/>
                </a:cubicBezTo>
                <a:cubicBezTo>
                  <a:pt x="f101" y="f102"/>
                  <a:pt x="f103" y="f104"/>
                  <a:pt x="f105" y="f7"/>
                </a:cubicBezTo>
                <a:cubicBezTo>
                  <a:pt x="f106" y="f107"/>
                  <a:pt x="f108" y="f109"/>
                  <a:pt x="f110" y="f7"/>
                </a:cubicBezTo>
                <a:cubicBezTo>
                  <a:pt x="f111" y="f112"/>
                  <a:pt x="f113" y="f114"/>
                  <a:pt x="f5" y="f7"/>
                </a:cubicBezTo>
                <a:cubicBezTo>
                  <a:pt x="f115" y="f116"/>
                  <a:pt x="f117" y="f118"/>
                  <a:pt x="f5" y="f5"/>
                </a:cubicBezTo>
                <a:close/>
              </a:path>
            </a:pathLst>
          </a:custGeom>
          <a:solidFill>
            <a:srgbClr val="ED7D31"/>
          </a:solidFill>
          <a:ln w="44448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2C4C189-73B8-C3BD-84F0-6CDF80AF59E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395FAA-6A71-16DF-901E-2C2DB960D8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936" y="639522"/>
            <a:ext cx="3429000" cy="1719072"/>
          </a:xfrm>
        </p:spPr>
        <p:txBody>
          <a:bodyPr anchor="b"/>
          <a:lstStyle/>
          <a:p>
            <a:pPr lvl="0"/>
            <a:r>
              <a:rPr lang="en-US" sz="5400" b="1">
                <a:latin typeface="Century Gothic" pitchFamily="34"/>
              </a:rPr>
              <a:t>ANTHEM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162BD81B-E101-B086-5D4E-0E94085901F3}"/>
              </a:ext>
            </a:extLst>
          </p:cNvPr>
          <p:cNvSpPr>
            <a:spLocks noMove="1" noResize="1"/>
          </p:cNvSpPr>
          <p:nvPr/>
        </p:nvSpPr>
        <p:spPr>
          <a:xfrm>
            <a:off x="643280" y="2573752"/>
            <a:ext cx="3255099" cy="182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55095"/>
              <a:gd name="f7" fmla="val 18288"/>
              <a:gd name="f8" fmla="val 240201"/>
              <a:gd name="f9" fmla="+- 0 0 22123"/>
              <a:gd name="f10" fmla="val 462021"/>
              <a:gd name="f11" fmla="+- 0 0 19623"/>
              <a:gd name="f12" fmla="val 618468"/>
              <a:gd name="f13" fmla="val 774915"/>
              <a:gd name="f14" fmla="val 19623"/>
              <a:gd name="f15" fmla="val 974734"/>
              <a:gd name="f16" fmla="val 2035"/>
              <a:gd name="f17" fmla="val 1269487"/>
              <a:gd name="f18" fmla="val 1564240"/>
              <a:gd name="f19" fmla="+- 0 0 2035"/>
              <a:gd name="f20" fmla="val 1733579"/>
              <a:gd name="f21" fmla="val 10639"/>
              <a:gd name="f22" fmla="val 1953057"/>
              <a:gd name="f23" fmla="val 2172535"/>
              <a:gd name="f24" fmla="+- 0 0 10639"/>
              <a:gd name="f25" fmla="val 2453962"/>
              <a:gd name="f26" fmla="val 14018"/>
              <a:gd name="f27" fmla="val 2636627"/>
              <a:gd name="f28" fmla="val 2819292"/>
              <a:gd name="f29" fmla="+- 0 0 14018"/>
              <a:gd name="f30" fmla="val 3121375"/>
              <a:gd name="f31" fmla="val 5399"/>
              <a:gd name="f32" fmla="val 3254386"/>
              <a:gd name="f33" fmla="val 8157"/>
              <a:gd name="f34" fmla="val 3254682"/>
              <a:gd name="f35" fmla="val 12125"/>
              <a:gd name="f36" fmla="val 3088545"/>
              <a:gd name="f37" fmla="val 23203"/>
              <a:gd name="f38" fmla="val 2687475"/>
              <a:gd name="f39" fmla="val 7419"/>
              <a:gd name="f40" fmla="val 2538974"/>
              <a:gd name="f41" fmla="val 2390473"/>
              <a:gd name="f42" fmla="val 29157"/>
              <a:gd name="f43" fmla="val 2137381"/>
              <a:gd name="f44" fmla="+- 0 0 8959"/>
              <a:gd name="f45" fmla="val 1822853"/>
              <a:gd name="f46" fmla="val 1508325"/>
              <a:gd name="f47" fmla="val 45535"/>
              <a:gd name="f48" fmla="val 1466437"/>
              <a:gd name="f49" fmla="val 20385"/>
              <a:gd name="f50" fmla="val 1171834"/>
              <a:gd name="f51" fmla="val 877231"/>
              <a:gd name="f52" fmla="val 16191"/>
              <a:gd name="f53" fmla="val 561097"/>
              <a:gd name="f54" fmla="val 37643"/>
              <a:gd name="f55" fmla="+- 0 0 46"/>
              <a:gd name="f56" fmla="val 12483"/>
              <a:gd name="f57" fmla="+- 0 0 203"/>
              <a:gd name="f58" fmla="val 6491"/>
              <a:gd name="f59" fmla="val 291965"/>
              <a:gd name="f60" fmla="val 19429"/>
              <a:gd name="f61" fmla="val 363155"/>
              <a:gd name="f62" fmla="val 8568"/>
              <a:gd name="f63" fmla="val 873781"/>
              <a:gd name="f64" fmla="+- 0 0 8568"/>
              <a:gd name="f65" fmla="val 904459"/>
              <a:gd name="f66" fmla="+- 0 0 19505"/>
              <a:gd name="f67" fmla="val 1439209"/>
              <a:gd name="f68" fmla="val 19505"/>
              <a:gd name="f69" fmla="val 1744369"/>
              <a:gd name="f70" fmla="val 9790"/>
              <a:gd name="f71" fmla="val 1887955"/>
              <a:gd name="f72" fmla="val 2031541"/>
              <a:gd name="f73" fmla="+- 0 0 9790"/>
              <a:gd name="f74" fmla="val 2346378"/>
              <a:gd name="f75" fmla="val 21240"/>
              <a:gd name="f76" fmla="val 2506423"/>
              <a:gd name="f77" fmla="val 2666468"/>
              <a:gd name="f78" fmla="+- 0 0 21240"/>
              <a:gd name="f79" fmla="val 2990257"/>
              <a:gd name="f80" fmla="val 30414"/>
              <a:gd name="f81" fmla="val 3254831"/>
              <a:gd name="f82" fmla="val 4493"/>
              <a:gd name="f83" fmla="val 3255479"/>
              <a:gd name="f84" fmla="val 9472"/>
              <a:gd name="f85" fmla="val 3120743"/>
              <a:gd name="f86" fmla="val 16690"/>
              <a:gd name="f87" fmla="val 2759628"/>
              <a:gd name="f88" fmla="val 42462"/>
              <a:gd name="f89" fmla="val 2604076"/>
              <a:gd name="f90" fmla="val 2448524"/>
              <a:gd name="f91" fmla="+- 0 0 5886"/>
              <a:gd name="f92" fmla="val 2184336"/>
              <a:gd name="f93" fmla="val 19599"/>
              <a:gd name="f94" fmla="val 1591574"/>
              <a:gd name="f95" fmla="val 16977"/>
              <a:gd name="f96" fmla="val 1548845"/>
              <a:gd name="f97" fmla="val 6870"/>
              <a:gd name="f98" fmla="val 1334589"/>
              <a:gd name="f99" fmla="val 1120333"/>
              <a:gd name="f100" fmla="val 29706"/>
              <a:gd name="f101" fmla="val 996014"/>
              <a:gd name="f102" fmla="val 9662"/>
              <a:gd name="f103" fmla="val 683570"/>
              <a:gd name="f104" fmla="val 371126"/>
              <a:gd name="f105" fmla="val 26914"/>
              <a:gd name="f106" fmla="val 198687"/>
              <a:gd name="f107" fmla="val 16167"/>
              <a:gd name="f108" fmla="val 843"/>
              <a:gd name="f109" fmla="val 9577"/>
              <a:gd name="f110" fmla="val 371"/>
              <a:gd name="f111" fmla="val 6900"/>
              <a:gd name="f112" fmla="+- 0 0 -90"/>
              <a:gd name="f113" fmla="*/ f3 1 3255095"/>
              <a:gd name="f114" fmla="*/ f4 1 18288"/>
              <a:gd name="f115" fmla="+- f7 0 f5"/>
              <a:gd name="f116" fmla="+- f6 0 f5"/>
              <a:gd name="f117" fmla="*/ f112 f0 1"/>
              <a:gd name="f118" fmla="*/ f116 1 3255095"/>
              <a:gd name="f119" fmla="*/ f115 1 18288"/>
              <a:gd name="f120" fmla="*/ 0 f116 1"/>
              <a:gd name="f121" fmla="*/ 0 f115 1"/>
              <a:gd name="f122" fmla="*/ 618468 f116 1"/>
              <a:gd name="f123" fmla="*/ 1269487 f116 1"/>
              <a:gd name="f124" fmla="*/ 1953057 f116 1"/>
              <a:gd name="f125" fmla="*/ 2636627 f116 1"/>
              <a:gd name="f126" fmla="*/ 3255095 f116 1"/>
              <a:gd name="f127" fmla="*/ 18288 f115 1"/>
              <a:gd name="f128" fmla="*/ 2538974 f116 1"/>
              <a:gd name="f129" fmla="*/ 1822853 f116 1"/>
              <a:gd name="f130" fmla="*/ 1171834 f116 1"/>
              <a:gd name="f131" fmla="*/ f117 1 f2"/>
              <a:gd name="f132" fmla="*/ f120 1 3255095"/>
              <a:gd name="f133" fmla="*/ f121 1 18288"/>
              <a:gd name="f134" fmla="*/ f122 1 3255095"/>
              <a:gd name="f135" fmla="*/ f123 1 3255095"/>
              <a:gd name="f136" fmla="*/ f124 1 3255095"/>
              <a:gd name="f137" fmla="*/ f125 1 3255095"/>
              <a:gd name="f138" fmla="*/ f126 1 3255095"/>
              <a:gd name="f139" fmla="*/ f127 1 18288"/>
              <a:gd name="f140" fmla="*/ f128 1 3255095"/>
              <a:gd name="f141" fmla="*/ f129 1 3255095"/>
              <a:gd name="f142" fmla="*/ f130 1 3255095"/>
              <a:gd name="f143" fmla="*/ f5 1 f118"/>
              <a:gd name="f144" fmla="*/ f6 1 f118"/>
              <a:gd name="f145" fmla="*/ f5 1 f119"/>
              <a:gd name="f146" fmla="*/ f7 1 f119"/>
              <a:gd name="f147" fmla="+- f131 0 f1"/>
              <a:gd name="f148" fmla="*/ f132 1 f118"/>
              <a:gd name="f149" fmla="*/ f133 1 f119"/>
              <a:gd name="f150" fmla="*/ f134 1 f118"/>
              <a:gd name="f151" fmla="*/ f135 1 f118"/>
              <a:gd name="f152" fmla="*/ f136 1 f118"/>
              <a:gd name="f153" fmla="*/ f137 1 f118"/>
              <a:gd name="f154" fmla="*/ f138 1 f118"/>
              <a:gd name="f155" fmla="*/ f139 1 f119"/>
              <a:gd name="f156" fmla="*/ f140 1 f118"/>
              <a:gd name="f157" fmla="*/ f141 1 f118"/>
              <a:gd name="f158" fmla="*/ f142 1 f118"/>
              <a:gd name="f159" fmla="*/ f143 f113 1"/>
              <a:gd name="f160" fmla="*/ f144 f113 1"/>
              <a:gd name="f161" fmla="*/ f146 f114 1"/>
              <a:gd name="f162" fmla="*/ f145 f114 1"/>
              <a:gd name="f163" fmla="*/ f148 f113 1"/>
              <a:gd name="f164" fmla="*/ f149 f114 1"/>
              <a:gd name="f165" fmla="*/ f150 f113 1"/>
              <a:gd name="f166" fmla="*/ f151 f113 1"/>
              <a:gd name="f167" fmla="*/ f152 f113 1"/>
              <a:gd name="f168" fmla="*/ f153 f113 1"/>
              <a:gd name="f169" fmla="*/ f154 f113 1"/>
              <a:gd name="f170" fmla="*/ f155 f114 1"/>
              <a:gd name="f171" fmla="*/ f156 f113 1"/>
              <a:gd name="f172" fmla="*/ f157 f113 1"/>
              <a:gd name="f173" fmla="*/ f158 f1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47">
                <a:pos x="f163" y="f164"/>
              </a:cxn>
              <a:cxn ang="f147">
                <a:pos x="f165" y="f164"/>
              </a:cxn>
              <a:cxn ang="f147">
                <a:pos x="f166" y="f164"/>
              </a:cxn>
              <a:cxn ang="f147">
                <a:pos x="f167" y="f164"/>
              </a:cxn>
              <a:cxn ang="f147">
                <a:pos x="f168" y="f164"/>
              </a:cxn>
              <a:cxn ang="f147">
                <a:pos x="f169" y="f164"/>
              </a:cxn>
              <a:cxn ang="f147">
                <a:pos x="f169" y="f170"/>
              </a:cxn>
              <a:cxn ang="f147">
                <a:pos x="f171" y="f170"/>
              </a:cxn>
              <a:cxn ang="f147">
                <a:pos x="f172" y="f170"/>
              </a:cxn>
              <a:cxn ang="f147">
                <a:pos x="f173" y="f170"/>
              </a:cxn>
              <a:cxn ang="f147">
                <a:pos x="f163" y="f170"/>
              </a:cxn>
              <a:cxn ang="f147">
                <a:pos x="f163" y="f164"/>
              </a:cxn>
            </a:cxnLst>
            <a:rect l="f159" t="f162" r="f160" b="f161"/>
            <a:pathLst>
              <a:path w="3255095" h="18288" fill="none">
                <a:moveTo>
                  <a:pt x="f5" y="f5"/>
                </a:moveTo>
                <a:cubicBezTo>
                  <a:pt x="f8" y="f9"/>
                  <a:pt x="f10" y="f11"/>
                  <a:pt x="f12" y="f5"/>
                </a:cubicBezTo>
                <a:cubicBezTo>
                  <a:pt x="f13" y="f14"/>
                  <a:pt x="f15" y="f16"/>
                  <a:pt x="f17" y="f5"/>
                </a:cubicBezTo>
                <a:cubicBezTo>
                  <a:pt x="f18" y="f19"/>
                  <a:pt x="f20" y="f21"/>
                  <a:pt x="f22" y="f5"/>
                </a:cubicBezTo>
                <a:cubicBezTo>
                  <a:pt x="f23" y="f24"/>
                  <a:pt x="f25" y="f26"/>
                  <a:pt x="f27" y="f5"/>
                </a:cubicBezTo>
                <a:cubicBezTo>
                  <a:pt x="f28" y="f29"/>
                  <a:pt x="f30" y="f31"/>
                  <a:pt x="f6" y="f5"/>
                </a:cubicBezTo>
                <a:cubicBezTo>
                  <a:pt x="f32" y="f33"/>
                  <a:pt x="f34" y="f35"/>
                  <a:pt x="f6" y="f7"/>
                </a:cubicBezTo>
                <a:cubicBezTo>
                  <a:pt x="f36" y="f37"/>
                  <a:pt x="f38" y="f39"/>
                  <a:pt x="f40" y="f7"/>
                </a:cubicBezTo>
                <a:cubicBezTo>
                  <a:pt x="f41" y="f42"/>
                  <a:pt x="f43" y="f44"/>
                  <a:pt x="f45" y="f7"/>
                </a:cubicBezTo>
                <a:cubicBezTo>
                  <a:pt x="f46" y="f47"/>
                  <a:pt x="f48" y="f49"/>
                  <a:pt x="f50" y="f7"/>
                </a:cubicBezTo>
                <a:cubicBezTo>
                  <a:pt x="f51" y="f52"/>
                  <a:pt x="f53" y="f54"/>
                  <a:pt x="f5" y="f7"/>
                </a:cubicBezTo>
                <a:cubicBezTo>
                  <a:pt x="f55" y="f56"/>
                  <a:pt x="f57" y="f58"/>
                  <a:pt x="f5" y="f5"/>
                </a:cubicBezTo>
                <a:close/>
              </a:path>
              <a:path w="3255095" h="18288" stroke="0">
                <a:moveTo>
                  <a:pt x="f5" y="f5"/>
                </a:moveTo>
                <a:cubicBezTo>
                  <a:pt x="f59" y="f60"/>
                  <a:pt x="f61" y="f62"/>
                  <a:pt x="f12" y="f5"/>
                </a:cubicBezTo>
                <a:cubicBezTo>
                  <a:pt x="f63" y="f64"/>
                  <a:pt x="f65" y="f66"/>
                  <a:pt x="f50" y="f5"/>
                </a:cubicBezTo>
                <a:cubicBezTo>
                  <a:pt x="f67" y="f68"/>
                  <a:pt x="f69" y="f70"/>
                  <a:pt x="f71" y="f5"/>
                </a:cubicBezTo>
                <a:cubicBezTo>
                  <a:pt x="f72" y="f73"/>
                  <a:pt x="f74" y="f75"/>
                  <a:pt x="f76" y="f5"/>
                </a:cubicBezTo>
                <a:cubicBezTo>
                  <a:pt x="f77" y="f78"/>
                  <a:pt x="f79" y="f80"/>
                  <a:pt x="f6" y="f5"/>
                </a:cubicBezTo>
                <a:cubicBezTo>
                  <a:pt x="f81" y="f82"/>
                  <a:pt x="f83" y="f84"/>
                  <a:pt x="f6" y="f7"/>
                </a:cubicBezTo>
                <a:cubicBezTo>
                  <a:pt x="f85" y="f86"/>
                  <a:pt x="f87" y="f88"/>
                  <a:pt x="f89" y="f7"/>
                </a:cubicBezTo>
                <a:cubicBezTo>
                  <a:pt x="f90" y="f91"/>
                  <a:pt x="f92" y="f93"/>
                  <a:pt x="f71" y="f7"/>
                </a:cubicBezTo>
                <a:cubicBezTo>
                  <a:pt x="f94" y="f95"/>
                  <a:pt x="f96" y="f97"/>
                  <a:pt x="f98" y="f7"/>
                </a:cubicBezTo>
                <a:cubicBezTo>
                  <a:pt x="f99" y="f100"/>
                  <a:pt x="f101" y="f102"/>
                  <a:pt x="f103" y="f7"/>
                </a:cubicBezTo>
                <a:cubicBezTo>
                  <a:pt x="f104" y="f105"/>
                  <a:pt x="f106" y="f107"/>
                  <a:pt x="f5" y="f7"/>
                </a:cubicBezTo>
                <a:cubicBezTo>
                  <a:pt x="f108" y="f109"/>
                  <a:pt x="f110" y="f111"/>
                  <a:pt x="f5" y="f5"/>
                </a:cubicBezTo>
                <a:close/>
              </a:path>
            </a:pathLst>
          </a:custGeom>
          <a:solidFill>
            <a:srgbClr val="ED7D31"/>
          </a:solidFill>
          <a:ln w="38103" cap="rnd">
            <a:solidFill>
              <a:srgbClr val="ED7D31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EF64EBFD-7AFA-8A4E-E902-3DB1C6B9A8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75" r="9029" b="1"/>
          <a:stretch>
            <a:fillRect/>
          </a:stretch>
        </p:blipFill>
        <p:spPr>
          <a:xfrm>
            <a:off x="6751320" y="640080"/>
            <a:ext cx="4809744" cy="55778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8301DC-01DA-315B-9318-C329FA9FEC7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1668" y="2807208"/>
            <a:ext cx="6529652" cy="3410712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sz="40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Arial" pitchFamily="34"/>
              </a:rPr>
              <a:t>“</a:t>
            </a: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Arial" pitchFamily="34"/>
              </a:rPr>
              <a:t>One Step He Leads</a:t>
            </a:r>
            <a:r>
              <a:rPr lang="en-US" sz="40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” </a:t>
            </a:r>
          </a:p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Pepper </a:t>
            </a:r>
            <a:r>
              <a:rPr lang="en-US" sz="5400" b="1" dirty="0" err="1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Choplin</a:t>
            </a:r>
            <a:endParaRPr lang="en-US" sz="5400" b="1" dirty="0">
              <a:solidFill>
                <a:srgbClr val="0070C0"/>
              </a:solidFill>
              <a:latin typeface="Century Gothic" pitchFamily="34"/>
              <a:ea typeface="Malgun Gothic" pitchFamily="34"/>
              <a:cs typeface="Times New Roman" pitchFamily="18"/>
            </a:endParaRPr>
          </a:p>
          <a:p>
            <a:pPr marL="0" lvl="0" indent="0">
              <a:buNone/>
            </a:pPr>
            <a:endParaRPr lang="en-US" sz="4000" b="1" dirty="0">
              <a:solidFill>
                <a:srgbClr val="0070C0"/>
              </a:solidFill>
              <a:latin typeface="Century Gothic" pitchFamily="34"/>
              <a:ea typeface="Malgun Gothic" pitchFamily="34"/>
              <a:cs typeface="Times New Roman" pitchFamily="18"/>
            </a:endParaRPr>
          </a:p>
          <a:p>
            <a:pPr marL="0" lvl="0" indent="0">
              <a:buNone/>
            </a:pPr>
            <a:r>
              <a:rPr lang="en-US" sz="5800" b="1" dirty="0">
                <a:latin typeface="Century Gothic" pitchFamily="34"/>
                <a:ea typeface="Malgun Gothic" pitchFamily="34"/>
                <a:cs typeface="Times New Roman" pitchFamily="18"/>
              </a:rPr>
              <a:t>Chancel Choir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76101-2A07-AD2F-2BEB-4EAEE4DC85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567565" cy="3204130"/>
          </a:xfrm>
        </p:spPr>
        <p:txBody>
          <a:bodyPr anchor="b"/>
          <a:lstStyle/>
          <a:p>
            <a:pPr lvl="0"/>
            <a:r>
              <a:rPr lang="en-US" sz="6000" b="1">
                <a:solidFill>
                  <a:srgbClr val="7030A0"/>
                </a:solidFill>
                <a:latin typeface="Century Gothic" pitchFamily="34"/>
              </a:rPr>
              <a:t>CHILDREN’S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EDFCF-D62A-FD02-09BD-42291172C6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7984" y="4872919"/>
            <a:ext cx="4866180" cy="120814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4800" b="1" dirty="0">
                <a:solidFill>
                  <a:srgbClr val="00B050"/>
                </a:solidFill>
                <a:latin typeface="Century Gothic" pitchFamily="34"/>
              </a:rPr>
              <a:t>Jenny Nelson</a:t>
            </a:r>
          </a:p>
        </p:txBody>
      </p:sp>
      <p:pic>
        <p:nvPicPr>
          <p:cNvPr id="4" name="Picture 4" descr="A group of people in white&#10;&#10;Description automatically generated with low confidence">
            <a:extLst>
              <a:ext uri="{FF2B5EF4-FFF2-40B4-BE49-F238E27FC236}">
                <a16:creationId xmlns:a16="http://schemas.microsoft.com/office/drawing/2014/main" id="{7775F67A-0EC3-C32F-5ACC-D2169CAAD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72" b="9165"/>
          <a:stretch>
            <a:fillRect/>
          </a:stretch>
        </p:blipFill>
        <p:spPr>
          <a:xfrm>
            <a:off x="5882819" y="625687"/>
            <a:ext cx="5471897" cy="545538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>
            <a:extLst>
              <a:ext uri="{FF2B5EF4-FFF2-40B4-BE49-F238E27FC236}">
                <a16:creationId xmlns:a16="http://schemas.microsoft.com/office/drawing/2014/main" id="{4DA4527B-1C32-0590-4D8E-5A630E4C92B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838C013-63BF-7B13-FA75-023CAEAAE4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6580635" cy="1536192"/>
          </a:xfrm>
        </p:spPr>
        <p:txBody>
          <a:bodyPr anchor="b"/>
          <a:lstStyle/>
          <a:p>
            <a:pPr lvl="0"/>
            <a:br>
              <a:rPr lang="en-US" sz="2700" b="1" dirty="0">
                <a:latin typeface="Calibri"/>
              </a:rPr>
            </a:br>
            <a:br>
              <a:rPr lang="en-US" sz="2700" b="1" dirty="0">
                <a:latin typeface="Calibri"/>
              </a:rPr>
            </a:br>
            <a:r>
              <a:rPr lang="en-US" sz="4900" b="1" dirty="0">
                <a:latin typeface="Century Gothic" pitchFamily="34"/>
              </a:rPr>
              <a:t>SCRIPTURE LESSON </a:t>
            </a:r>
            <a:endParaRPr lang="en-US" sz="2700" b="1" dirty="0"/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D7766DD3-D4AE-D08C-6AAB-94118F48855A}"/>
              </a:ext>
            </a:extLst>
          </p:cNvPr>
          <p:cNvSpPr>
            <a:spLocks noMove="1" noResize="1"/>
          </p:cNvSpPr>
          <p:nvPr/>
        </p:nvSpPr>
        <p:spPr>
          <a:xfrm>
            <a:off x="618509" y="2935544"/>
            <a:ext cx="621792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150D3BE-E491-714A-05D2-4015D90611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2648" y="2953832"/>
            <a:ext cx="7105464" cy="237102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en-US" sz="5400" b="1" baseline="30000" dirty="0">
              <a:solidFill>
                <a:srgbClr val="0070C0"/>
              </a:solidFill>
              <a:latin typeface="Century Gothic" pitchFamily="34"/>
            </a:endParaRPr>
          </a:p>
          <a:p>
            <a:pPr marL="0" lvl="0" indent="0">
              <a:buNone/>
            </a:pPr>
            <a:r>
              <a:rPr lang="en-US" sz="5400" b="1" baseline="30000" dirty="0">
                <a:solidFill>
                  <a:srgbClr val="0070C0"/>
                </a:solidFill>
                <a:latin typeface="Century Gothic" pitchFamily="34"/>
              </a:rPr>
              <a:t>Matthew 14:22-29</a:t>
            </a:r>
          </a:p>
          <a:p>
            <a:pPr marL="0" lvl="0" indent="0">
              <a:buNone/>
            </a:pPr>
            <a:endParaRPr lang="en-US" sz="5400" b="1" baseline="30000" dirty="0">
              <a:solidFill>
                <a:srgbClr val="0070C0"/>
              </a:solidFill>
              <a:latin typeface="Century Gothic" pitchFamily="34"/>
            </a:endParaRPr>
          </a:p>
          <a:p>
            <a:pPr marL="0" lvl="0" indent="0">
              <a:buNone/>
            </a:pPr>
            <a:r>
              <a:rPr lang="en-US" sz="5400" b="1" baseline="30000" dirty="0">
                <a:solidFill>
                  <a:srgbClr val="0070C0"/>
                </a:solidFill>
                <a:latin typeface="Century Gothic" pitchFamily="34"/>
              </a:rPr>
              <a:t>Ann Via</a:t>
            </a:r>
          </a:p>
        </p:txBody>
      </p:sp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FD52C357-845D-2D81-A820-BF47CDC351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045" r="-1" b="-1"/>
          <a:stretch>
            <a:fillRect/>
          </a:stretch>
        </p:blipFill>
        <p:spPr>
          <a:xfrm>
            <a:off x="7718112" y="546701"/>
            <a:ext cx="3789584" cy="55802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0513D463-4ACE-D64A-BCEE-DCE2F0DA0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48E828C3-2E79-6EDF-6925-F4D7CE3BD4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A7BE61-37C9-9A14-6FEC-1EE516BBFF5C}"/>
              </a:ext>
            </a:extLst>
          </p:cNvPr>
          <p:cNvSpPr txBox="1"/>
          <p:nvPr/>
        </p:nvSpPr>
        <p:spPr>
          <a:xfrm>
            <a:off x="134549" y="162555"/>
            <a:ext cx="12057448" cy="65582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kern="0" dirty="0">
                <a:solidFill>
                  <a:srgbClr val="FFFF00"/>
                </a:solidFill>
                <a:latin typeface="Century Gothic" pitchFamily="34"/>
              </a:rPr>
              <a:t>Matthew 14:22-29 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u="sng" kern="0" dirty="0">
                <a:solidFill>
                  <a:srgbClr val="FFFF00"/>
                </a:solidFill>
                <a:latin typeface="Century Gothic" pitchFamily="34"/>
              </a:rPr>
              <a:t>Jesus Walks on the Water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 u="sng" kern="0" dirty="0">
              <a:solidFill>
                <a:srgbClr val="FFFF00"/>
              </a:solidFill>
              <a:latin typeface="Century Gothic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kern="0" dirty="0">
                <a:solidFill>
                  <a:srgbClr val="FFFF00"/>
                </a:solidFill>
                <a:latin typeface="Century Gothic" pitchFamily="34"/>
              </a:rPr>
              <a:t>Immediately Jesus made the disciples get into the boat and go on ahead of him to the other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kern="0" dirty="0">
                <a:solidFill>
                  <a:srgbClr val="FFFF00"/>
                </a:solidFill>
                <a:latin typeface="Century Gothic" pitchFamily="34"/>
              </a:rPr>
              <a:t>side, while he dismissed the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kern="0" dirty="0">
                <a:solidFill>
                  <a:srgbClr val="FFFF00"/>
                </a:solidFill>
                <a:latin typeface="Century Gothic" pitchFamily="34"/>
              </a:rPr>
              <a:t>crowd.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99D12D0-617D-1FE2-36EA-AF69AC92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D18C7481-EF5F-0989-08D3-74D48F8FDF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4E0065-A170-C14F-7F7C-E726ED65AB13}"/>
              </a:ext>
            </a:extLst>
          </p:cNvPr>
          <p:cNvSpPr txBox="1"/>
          <p:nvPr/>
        </p:nvSpPr>
        <p:spPr>
          <a:xfrm>
            <a:off x="11996" y="289561"/>
            <a:ext cx="12168003" cy="62179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After he had  dismissed them, he went up on a mountainside by himself to pray.  Later that night, he was there alone, and the boat was already a considerable distance from land,  buffered by the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waves </a:t>
            </a:r>
            <a:r>
              <a:rPr lang="en-US" sz="5400" b="1" kern="0" dirty="0">
                <a:solidFill>
                  <a:srgbClr val="FFFF00"/>
                </a:solidFill>
                <a:latin typeface="Century Gothic" pitchFamily="34"/>
              </a:rPr>
              <a:t>because the wind was against it.</a:t>
            </a:r>
            <a:endParaRPr lang="en-US" sz="54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99D12D0-617D-1FE2-36EA-AF69AC92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D18C7481-EF5F-0989-08D3-74D48F8FDF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4E0065-A170-C14F-7F7C-E726ED65AB13}"/>
              </a:ext>
            </a:extLst>
          </p:cNvPr>
          <p:cNvSpPr txBox="1"/>
          <p:nvPr/>
        </p:nvSpPr>
        <p:spPr>
          <a:xfrm>
            <a:off x="11996" y="589275"/>
            <a:ext cx="12168003" cy="60352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Shortly before dawn Jesus went out to them, walking on the lake.  When the disciples saw him walking on the lake, they were terrified.  “It’s a ghost,” they said, and cried out in fear.</a:t>
            </a:r>
          </a:p>
        </p:txBody>
      </p:sp>
    </p:spTree>
    <p:extLst>
      <p:ext uri="{BB962C8B-B14F-4D97-AF65-F5344CB8AC3E}">
        <p14:creationId xmlns:p14="http://schemas.microsoft.com/office/powerpoint/2010/main" val="1574185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99D12D0-617D-1FE2-36EA-AF69AC92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D18C7481-EF5F-0989-08D3-74D48F8FDF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4E0065-A170-C14F-7F7C-E726ED65AB13}"/>
              </a:ext>
            </a:extLst>
          </p:cNvPr>
          <p:cNvSpPr txBox="1"/>
          <p:nvPr/>
        </p:nvSpPr>
        <p:spPr>
          <a:xfrm>
            <a:off x="11996" y="589275"/>
            <a:ext cx="12168003" cy="60352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But Jesus immediately said to them:  “take courage!  It is I.  Don’t be afraid.”</a:t>
            </a:r>
          </a:p>
        </p:txBody>
      </p:sp>
    </p:spTree>
    <p:extLst>
      <p:ext uri="{BB962C8B-B14F-4D97-AF65-F5344CB8AC3E}">
        <p14:creationId xmlns:p14="http://schemas.microsoft.com/office/powerpoint/2010/main" val="3811680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7C525E11-20BD-DF51-B4BB-3687D652A28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D434C74-A5F2-3C7A-AD10-643041CBF7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6268769" cy="1536192"/>
          </a:xfrm>
        </p:spPr>
        <p:txBody>
          <a:bodyPr anchor="b"/>
          <a:lstStyle/>
          <a:p>
            <a:pPr lvl="0"/>
            <a:r>
              <a:rPr lang="en-US" sz="6000" b="1" dirty="0">
                <a:latin typeface="Century Gothic" pitchFamily="34"/>
              </a:rPr>
              <a:t>SERMON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37780BA1-A921-0484-ECB9-A5FA68503B08}"/>
              </a:ext>
            </a:extLst>
          </p:cNvPr>
          <p:cNvSpPr>
            <a:spLocks noMove="1" noResize="1"/>
          </p:cNvSpPr>
          <p:nvPr/>
        </p:nvSpPr>
        <p:spPr>
          <a:xfrm rot="5400013">
            <a:off x="853199" y="363391"/>
            <a:ext cx="73152" cy="548640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D3C0E915-AFD6-CEE7-14C1-438A1E1CEFBD}"/>
              </a:ext>
            </a:extLst>
          </p:cNvPr>
          <p:cNvSpPr>
            <a:spLocks noMove="1" noResize="1"/>
          </p:cNvSpPr>
          <p:nvPr/>
        </p:nvSpPr>
        <p:spPr>
          <a:xfrm>
            <a:off x="618509" y="2935544"/>
            <a:ext cx="621792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5" descr="A picture containing indoor, cabinet, living, room&#10;&#10;Description automatically generated">
            <a:extLst>
              <a:ext uri="{FF2B5EF4-FFF2-40B4-BE49-F238E27FC236}">
                <a16:creationId xmlns:a16="http://schemas.microsoft.com/office/drawing/2014/main" id="{9D3CA0B6-D453-FE67-3BC8-0DCA7DCF45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64" t="9091" r="36196" b="1"/>
          <a:stretch>
            <a:fillRect/>
          </a:stretch>
        </p:blipFill>
        <p:spPr>
          <a:xfrm rot="5400013">
            <a:off x="6549811" y="670245"/>
            <a:ext cx="4604561" cy="5820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018303C-227A-0F6C-0461-D6C1336A39D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0515" y="2974698"/>
            <a:ext cx="10713247" cy="2825496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en-US" sz="2200" b="1" dirty="0">
              <a:ea typeface="Malgun Gothic" pitchFamily="34"/>
              <a:cs typeface="Times New Roman" pitchFamily="18"/>
            </a:endParaRPr>
          </a:p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“Step Out in Faith”</a:t>
            </a:r>
          </a:p>
          <a:p>
            <a:pPr marL="0" lvl="0" indent="0">
              <a:buNone/>
            </a:pPr>
            <a:endParaRPr lang="en-US" sz="5400" b="1" dirty="0">
              <a:solidFill>
                <a:srgbClr val="0070C0"/>
              </a:solidFill>
              <a:latin typeface="Century Gothic" pitchFamily="34"/>
              <a:ea typeface="Malgun Gothic" pitchFamily="34"/>
              <a:cs typeface="Times New Roman" pitchFamily="18"/>
            </a:endParaRPr>
          </a:p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Ann Via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68C2F209-6305-70B5-1500-CF754749C16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4C80123D-6007-51C0-02D2-5B27FB96A54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8">
            <a:extLst>
              <a:ext uri="{FF2B5EF4-FFF2-40B4-BE49-F238E27FC236}">
                <a16:creationId xmlns:a16="http://schemas.microsoft.com/office/drawing/2014/main" id="{535C4BE3-5502-73B4-CCB9-B353202BEFC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5E2542-7F9B-C042-B1CB-5880A29B67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4023360" cy="2056703"/>
          </a:xfrm>
        </p:spPr>
        <p:txBody>
          <a:bodyPr anchor="b"/>
          <a:lstStyle/>
          <a:p>
            <a:pPr lvl="0"/>
            <a:r>
              <a:rPr lang="en-US" sz="6000" b="1" dirty="0">
                <a:latin typeface="Century Gothic" pitchFamily="34"/>
              </a:rPr>
              <a:t>HYMN OF RESPONSE</a:t>
            </a:r>
          </a:p>
        </p:txBody>
      </p:sp>
      <p:pic>
        <p:nvPicPr>
          <p:cNvPr id="6" name="Content Placeholder 3" descr="A picture containing outdoor, flying, air, riding&#10;&#10;Description automatically generated">
            <a:extLst>
              <a:ext uri="{FF2B5EF4-FFF2-40B4-BE49-F238E27FC236}">
                <a16:creationId xmlns:a16="http://schemas.microsoft.com/office/drawing/2014/main" id="{46E6D93C-C351-59AF-A8A3-953958E154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1" r="15773" b="1"/>
          <a:stretch>
            <a:fillRect/>
          </a:stretch>
        </p:blipFill>
        <p:spPr>
          <a:xfrm>
            <a:off x="5882819" y="625687"/>
            <a:ext cx="5471897" cy="54553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64EA41A8-748E-12A1-DF7B-F2DFF14DE3D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7984" y="4872919"/>
            <a:ext cx="10418618" cy="155851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“He Leadeth Me”</a:t>
            </a:r>
            <a:endParaRPr lang="en-US" sz="5400" b="1" dirty="0">
              <a:solidFill>
                <a:srgbClr val="0070C0"/>
              </a:solidFill>
              <a:latin typeface="Century Gothic" pitchFamily="34"/>
              <a:ea typeface="Malgun Gothic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Arial" pitchFamily="34"/>
              </a:rPr>
              <a:t>(UMH 128)</a:t>
            </a:r>
            <a:endParaRPr lang="en-US" sz="5400" dirty="0">
              <a:solidFill>
                <a:srgbClr val="0070C0"/>
              </a:solidFill>
              <a:latin typeface="Century Gothic" pitchFamily="34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6E4DA1E-7331-B8BF-2B38-5CC47BB90D3B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F3206158-E693-6C77-B462-6F6E32D59ED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5" descr="A room that has a sign on a wall&#10;&#10;Description automatically generated">
            <a:extLst>
              <a:ext uri="{FF2B5EF4-FFF2-40B4-BE49-F238E27FC236}">
                <a16:creationId xmlns:a16="http://schemas.microsoft.com/office/drawing/2014/main" id="{4B7766D8-476A-17D4-E82C-359ED1CF00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65" t="9091" r="37695" b="1"/>
          <a:stretch>
            <a:fillRect/>
          </a:stretch>
        </p:blipFill>
        <p:spPr>
          <a:xfrm rot="5400013">
            <a:off x="5405171" y="421470"/>
            <a:ext cx="6858000" cy="60150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3D2F90DB-BADF-98CE-6BE0-368139F9341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9756602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5458C8DB-70EA-9226-F0DA-B214919A8C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090" y="176784"/>
            <a:ext cx="3938147" cy="993648"/>
          </a:xfrm>
        </p:spPr>
        <p:txBody>
          <a:bodyPr anchor="b"/>
          <a:lstStyle/>
          <a:p>
            <a:pPr lvl="0"/>
            <a:r>
              <a:rPr lang="en-US" sz="6000" b="1" dirty="0">
                <a:latin typeface="Century Gothic" pitchFamily="34"/>
              </a:rPr>
              <a:t>PRELUDE</a:t>
            </a:r>
            <a:endParaRPr lang="en-US" sz="6000" dirty="0">
              <a:latin typeface="Century Gothic" pitchFamily="34"/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2FE119E-282C-D2F6-D7DA-9BDD0BF6F6C4}"/>
              </a:ext>
            </a:extLst>
          </p:cNvPr>
          <p:cNvSpPr>
            <a:spLocks noMove="1" noResize="1"/>
          </p:cNvSpPr>
          <p:nvPr/>
        </p:nvSpPr>
        <p:spPr>
          <a:xfrm>
            <a:off x="428240" y="2443477"/>
            <a:ext cx="3300984" cy="9144"/>
          </a:xfrm>
          <a:prstGeom prst="rect">
            <a:avLst/>
          </a:prstGeom>
          <a:solidFill>
            <a:srgbClr val="D5D5D5"/>
          </a:solidFill>
          <a:ln w="3172" cap="flat">
            <a:solidFill>
              <a:srgbClr val="D5D5D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7A92DC-F29B-4453-E7C3-64A190B731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170432"/>
            <a:ext cx="6263640" cy="526084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4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“Fill My Cup, Lord” </a:t>
            </a:r>
          </a:p>
          <a:p>
            <a:pPr marL="0" lvl="0" indent="0">
              <a:buNone/>
            </a:pPr>
            <a:r>
              <a:rPr lang="en-US" sz="4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Richard Blanchard</a:t>
            </a:r>
          </a:p>
          <a:p>
            <a:pPr marL="0" lvl="0" indent="0">
              <a:buNone/>
            </a:pPr>
            <a:r>
              <a:rPr lang="en-US" sz="4400" b="1" dirty="0">
                <a:solidFill>
                  <a:srgbClr val="00B050"/>
                </a:solidFill>
                <a:latin typeface="Century Gothic" pitchFamily="34"/>
                <a:ea typeface="Malgun Gothic" pitchFamily="34"/>
              </a:rPr>
              <a:t>Organist: Pam Wilson</a:t>
            </a:r>
          </a:p>
          <a:p>
            <a:pPr marL="0" lvl="0" indent="0">
              <a:buNone/>
            </a:pPr>
            <a:endParaRPr lang="en-US" sz="4400" b="1" dirty="0">
              <a:solidFill>
                <a:srgbClr val="00B050"/>
              </a:solidFill>
              <a:latin typeface="Century Gothic" pitchFamily="34"/>
              <a:ea typeface="Malgun Gothic" pitchFamily="34"/>
            </a:endParaRPr>
          </a:p>
          <a:p>
            <a:pPr marL="0" lvl="0" indent="0">
              <a:buNone/>
            </a:pPr>
            <a:r>
              <a:rPr lang="en-US" sz="4400" b="1" dirty="0">
                <a:latin typeface="Century Gothic" pitchFamily="34"/>
              </a:rPr>
              <a:t>LIGHTING OF CHRIST CANDLES</a:t>
            </a:r>
            <a:br>
              <a:rPr lang="en-US" sz="4400" b="1" dirty="0">
                <a:latin typeface="Century Gothic" pitchFamily="34"/>
              </a:rPr>
            </a:br>
            <a:r>
              <a:rPr lang="en-US" sz="4400" b="1" dirty="0">
                <a:latin typeface="Century Gothic" pitchFamily="34"/>
              </a:rPr>
              <a:t>                        </a:t>
            </a:r>
            <a:br>
              <a:rPr lang="en-US" sz="4400" b="1" dirty="0">
                <a:latin typeface="Century Gothic" pitchFamily="34"/>
              </a:rPr>
            </a:br>
            <a:r>
              <a:rPr lang="en-US" sz="4400" b="1" dirty="0">
                <a:solidFill>
                  <a:srgbClr val="00B050"/>
                </a:solidFill>
                <a:latin typeface="Century Gothic" pitchFamily="34"/>
              </a:rPr>
              <a:t>Lois Miller</a:t>
            </a:r>
            <a:endParaRPr lang="en-US" sz="4400" b="1" dirty="0">
              <a:solidFill>
                <a:srgbClr val="00B050"/>
              </a:solidFill>
              <a:latin typeface="Century Gothic" pitchFamily="34"/>
              <a:ea typeface="Malgun Gothic" pitchFamily="34"/>
            </a:endParaRPr>
          </a:p>
          <a:p>
            <a:pPr marL="0" lvl="0" indent="0">
              <a:buNone/>
            </a:pPr>
            <a:endParaRPr lang="en-US" sz="1700" b="1" dirty="0">
              <a:latin typeface="Goudy Old Style" pitchFamily="18"/>
            </a:endParaRPr>
          </a:p>
        </p:txBody>
      </p:sp>
      <p:pic>
        <p:nvPicPr>
          <p:cNvPr id="9" name="Picture 5" descr="A candle with a star on top&#10;&#10;Description automatically generated with low confidence">
            <a:extLst>
              <a:ext uri="{FF2B5EF4-FFF2-40B4-BE49-F238E27FC236}">
                <a16:creationId xmlns:a16="http://schemas.microsoft.com/office/drawing/2014/main" id="{7C439307-C781-648E-8C2B-B062C7936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891" y="4556760"/>
            <a:ext cx="1463041" cy="16764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40745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C93EEA1-52E0-3F70-CF16-C4EC4974A3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8AADF-F4C0-740B-235A-33057BBD927C}"/>
              </a:ext>
            </a:extLst>
          </p:cNvPr>
          <p:cNvSpPr txBox="1"/>
          <p:nvPr/>
        </p:nvSpPr>
        <p:spPr>
          <a:xfrm>
            <a:off x="0" y="121194"/>
            <a:ext cx="12191996" cy="66279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R="0" lvl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</a:rPr>
              <a:t>1.  He leadeth me:  O blessed thought!  O words with heavenly comfort fraught!  What e’er I do, where e’er I be, still ‘tis God’s hand that leadeth me.</a:t>
            </a:r>
          </a:p>
          <a:p>
            <a:pPr marR="0" lvl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5400" b="1" dirty="0">
              <a:solidFill>
                <a:srgbClr val="FFFF00"/>
              </a:solidFill>
              <a:latin typeface="Century Gothic" pitchFamily="34"/>
              <a:ea typeface="Malgun Gothic" pitchFamily="3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82BF88D-645F-978F-D0B9-F5CC24E2B7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342E3-2853-17E3-5F43-00D02D3191C5}"/>
              </a:ext>
            </a:extLst>
          </p:cNvPr>
          <p:cNvSpPr txBox="1"/>
          <p:nvPr/>
        </p:nvSpPr>
        <p:spPr>
          <a:xfrm>
            <a:off x="0" y="121194"/>
            <a:ext cx="12191996" cy="66279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R="0" lvl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</a:rPr>
              <a:t>(Refrain)</a:t>
            </a:r>
          </a:p>
          <a:p>
            <a:pPr marR="0" lvl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5400" b="1" dirty="0">
              <a:solidFill>
                <a:srgbClr val="FFFF00"/>
              </a:solidFill>
              <a:latin typeface="Century Gothic" pitchFamily="34"/>
              <a:ea typeface="Malgun Gothic" pitchFamily="34"/>
            </a:endParaRPr>
          </a:p>
          <a:p>
            <a:pPr marR="0" lvl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</a:rPr>
              <a:t>He leadeth me, he leadeth me, by his own hand he leadeth me, his faithful follower I would be, for by his hand he leadeth me.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1A5571-49BC-AF04-5619-0B75C64E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725CF26-DE1C-F040-42E0-F889A7B5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5BA8F-8366-EA3E-EC86-06CB46C739DA}"/>
              </a:ext>
            </a:extLst>
          </p:cNvPr>
          <p:cNvSpPr txBox="1"/>
          <p:nvPr/>
        </p:nvSpPr>
        <p:spPr>
          <a:xfrm>
            <a:off x="11996" y="291830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0CAC5-E4E2-AB6F-A212-FBB2D0C6E7F5}"/>
              </a:ext>
            </a:extLst>
          </p:cNvPr>
          <p:cNvSpPr txBox="1"/>
          <p:nvPr/>
        </p:nvSpPr>
        <p:spPr>
          <a:xfrm>
            <a:off x="11996" y="262648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R="0" lvl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kern="0" dirty="0">
                <a:solidFill>
                  <a:srgbClr val="FFFF00"/>
                </a:solidFill>
                <a:latin typeface="Century Gothic" pitchFamily="34"/>
              </a:rPr>
              <a:t>2.  Sometimes mid scenes of deepest gloom, sometime where Eden’s bowers bloom, by waters still, o’er troubled sea, still ‘tis his hand that leadeth me.</a:t>
            </a:r>
          </a:p>
        </p:txBody>
      </p:sp>
    </p:spTree>
    <p:extLst>
      <p:ext uri="{BB962C8B-B14F-4D97-AF65-F5344CB8AC3E}">
        <p14:creationId xmlns:p14="http://schemas.microsoft.com/office/powerpoint/2010/main" val="2264960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1A5571-49BC-AF04-5619-0B75C64E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725CF26-DE1C-F040-42E0-F889A7B5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5BA8F-8366-EA3E-EC86-06CB46C739DA}"/>
              </a:ext>
            </a:extLst>
          </p:cNvPr>
          <p:cNvSpPr txBox="1"/>
          <p:nvPr/>
        </p:nvSpPr>
        <p:spPr>
          <a:xfrm>
            <a:off x="11996" y="291830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0CAC5-E4E2-AB6F-A212-FBB2D0C6E7F5}"/>
              </a:ext>
            </a:extLst>
          </p:cNvPr>
          <p:cNvSpPr txBox="1"/>
          <p:nvPr/>
        </p:nvSpPr>
        <p:spPr>
          <a:xfrm>
            <a:off x="11996" y="262648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(Refrain)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5400" b="1" kern="0" dirty="0">
              <a:solidFill>
                <a:srgbClr val="FFFF00"/>
              </a:solidFill>
              <a:latin typeface="Century Gothic" pitchFamily="3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He leadeth me, he leadeth me, by his own hand he leadeth me; his faithful follower I would be, for by his hand he leadeth me.</a:t>
            </a: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32310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1A5571-49BC-AF04-5619-0B75C64E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725CF26-DE1C-F040-42E0-F889A7B5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5BA8F-8366-EA3E-EC86-06CB46C739DA}"/>
              </a:ext>
            </a:extLst>
          </p:cNvPr>
          <p:cNvSpPr txBox="1"/>
          <p:nvPr/>
        </p:nvSpPr>
        <p:spPr>
          <a:xfrm>
            <a:off x="11996" y="291830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0CAC5-E4E2-AB6F-A212-FBB2D0C6E7F5}"/>
              </a:ext>
            </a:extLst>
          </p:cNvPr>
          <p:cNvSpPr txBox="1"/>
          <p:nvPr/>
        </p:nvSpPr>
        <p:spPr>
          <a:xfrm>
            <a:off x="11996" y="262648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R="0" lvl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kern="0" dirty="0">
                <a:solidFill>
                  <a:srgbClr val="FFFF00"/>
                </a:solidFill>
                <a:latin typeface="Century Gothic" pitchFamily="34"/>
              </a:rPr>
              <a:t>3.  Lord, I would place my hand in thine, nor ever murmur nor repine; content, whatever lot I see, since ‘tis my God that leadeth me.</a:t>
            </a:r>
          </a:p>
        </p:txBody>
      </p:sp>
    </p:spTree>
    <p:extLst>
      <p:ext uri="{BB962C8B-B14F-4D97-AF65-F5344CB8AC3E}">
        <p14:creationId xmlns:p14="http://schemas.microsoft.com/office/powerpoint/2010/main" val="635830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1A5571-49BC-AF04-5619-0B75C64E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725CF26-DE1C-F040-42E0-F889A7B5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5BA8F-8366-EA3E-EC86-06CB46C739DA}"/>
              </a:ext>
            </a:extLst>
          </p:cNvPr>
          <p:cNvSpPr txBox="1"/>
          <p:nvPr/>
        </p:nvSpPr>
        <p:spPr>
          <a:xfrm>
            <a:off x="11996" y="291830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0CAC5-E4E2-AB6F-A212-FBB2D0C6E7F5}"/>
              </a:ext>
            </a:extLst>
          </p:cNvPr>
          <p:cNvSpPr txBox="1"/>
          <p:nvPr/>
        </p:nvSpPr>
        <p:spPr>
          <a:xfrm>
            <a:off x="11996" y="262648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(Refrain)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5400" b="1" kern="0" dirty="0">
              <a:solidFill>
                <a:srgbClr val="FFFF00"/>
              </a:solidFill>
              <a:latin typeface="Century Gothic" pitchFamily="3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He leadeth me, he leadeth me, by his own hand he leadeth me; his faithful follower I would be, for by his hand he leadeth me.</a:t>
            </a: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23454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1A5571-49BC-AF04-5619-0B75C64E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725CF26-DE1C-F040-42E0-F889A7B5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5BA8F-8366-EA3E-EC86-06CB46C739DA}"/>
              </a:ext>
            </a:extLst>
          </p:cNvPr>
          <p:cNvSpPr txBox="1"/>
          <p:nvPr/>
        </p:nvSpPr>
        <p:spPr>
          <a:xfrm>
            <a:off x="11996" y="291830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0CAC5-E4E2-AB6F-A212-FBB2D0C6E7F5}"/>
              </a:ext>
            </a:extLst>
          </p:cNvPr>
          <p:cNvSpPr txBox="1"/>
          <p:nvPr/>
        </p:nvSpPr>
        <p:spPr>
          <a:xfrm>
            <a:off x="11996" y="262648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R="0" lvl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kern="0" dirty="0">
                <a:solidFill>
                  <a:srgbClr val="FFFF00"/>
                </a:solidFill>
                <a:latin typeface="Century Gothic" pitchFamily="34"/>
              </a:rPr>
              <a:t>4.  And when my task on earth is done, when by thy grace the victory’s won, e’en death’s cold wave I </a:t>
            </a:r>
            <a:r>
              <a:rPr lang="en-US" sz="5400" b="1" kern="0" dirty="0" err="1">
                <a:solidFill>
                  <a:srgbClr val="FFFF00"/>
                </a:solidFill>
                <a:latin typeface="Century Gothic" pitchFamily="34"/>
              </a:rPr>
              <a:t>wil</a:t>
            </a:r>
            <a:r>
              <a:rPr lang="en-US" sz="5400" b="1" kern="0" dirty="0">
                <a:solidFill>
                  <a:srgbClr val="FFFF00"/>
                </a:solidFill>
                <a:latin typeface="Century Gothic" pitchFamily="34"/>
              </a:rPr>
              <a:t> not flee, since God through Jordan leadeth me.</a:t>
            </a:r>
          </a:p>
        </p:txBody>
      </p:sp>
    </p:spTree>
    <p:extLst>
      <p:ext uri="{BB962C8B-B14F-4D97-AF65-F5344CB8AC3E}">
        <p14:creationId xmlns:p14="http://schemas.microsoft.com/office/powerpoint/2010/main" val="3822068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1A5571-49BC-AF04-5619-0B75C64E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725CF26-DE1C-F040-42E0-F889A7B5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5BA8F-8366-EA3E-EC86-06CB46C739DA}"/>
              </a:ext>
            </a:extLst>
          </p:cNvPr>
          <p:cNvSpPr txBox="1"/>
          <p:nvPr/>
        </p:nvSpPr>
        <p:spPr>
          <a:xfrm>
            <a:off x="11996" y="291830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0CAC5-E4E2-AB6F-A212-FBB2D0C6E7F5}"/>
              </a:ext>
            </a:extLst>
          </p:cNvPr>
          <p:cNvSpPr txBox="1"/>
          <p:nvPr/>
        </p:nvSpPr>
        <p:spPr>
          <a:xfrm>
            <a:off x="11996" y="262648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(Refrain)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5400" b="1" kern="0" dirty="0">
              <a:solidFill>
                <a:srgbClr val="FFFF00"/>
              </a:solidFill>
              <a:latin typeface="Century Gothic" pitchFamily="3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He leadeth me, he leadeth me, by his own hand he leadeth me; his faithful follower I would be, for by his hand he leadeth me.</a:t>
            </a: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483852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3CA2EC62-9FCA-2DD0-2E98-D148222BD18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9C091DE-EAF2-4744-E818-54C3FB6910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8795513" cy="1536192"/>
          </a:xfrm>
        </p:spPr>
        <p:txBody>
          <a:bodyPr anchor="b">
            <a:noAutofit/>
          </a:bodyPr>
          <a:lstStyle/>
          <a:p>
            <a:pPr lvl="0"/>
            <a:r>
              <a:rPr lang="en-US" sz="6000" b="1" dirty="0">
                <a:latin typeface="Century Gothic" pitchFamily="34"/>
              </a:rPr>
              <a:t>TITHES &amp; OFFERINGS</a:t>
            </a:r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5166BB-BB4F-4DAA-24C4-72783FF47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703" y="2841589"/>
            <a:ext cx="4237686" cy="38668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27">
            <a:extLst>
              <a:ext uri="{FF2B5EF4-FFF2-40B4-BE49-F238E27FC236}">
                <a16:creationId xmlns:a16="http://schemas.microsoft.com/office/drawing/2014/main" id="{7C77EE4D-6702-29A5-9E3F-2CE377510D27}"/>
              </a:ext>
            </a:extLst>
          </p:cNvPr>
          <p:cNvSpPr>
            <a:spLocks noMove="1" noResize="1"/>
          </p:cNvSpPr>
          <p:nvPr/>
        </p:nvSpPr>
        <p:spPr>
          <a:xfrm>
            <a:off x="618509" y="2935544"/>
            <a:ext cx="621792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303C3C41-8EBD-6160-0815-2F1AC816B111}"/>
              </a:ext>
            </a:extLst>
          </p:cNvPr>
          <p:cNvSpPr txBox="1"/>
          <p:nvPr/>
        </p:nvSpPr>
        <p:spPr>
          <a:xfrm>
            <a:off x="165612" y="3355848"/>
            <a:ext cx="7623092" cy="31333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lnSpcReduction="10000"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70C0"/>
                </a:solidFill>
                <a:uFillTx/>
                <a:latin typeface="Century Gothic" pitchFamily="34"/>
              </a:rPr>
              <a:t>“My Tribute”(UMH 99) 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70C0"/>
                </a:solidFill>
                <a:uFillTx/>
                <a:latin typeface="Century Gothic" pitchFamily="34"/>
              </a:rPr>
              <a:t>Offertory Prayer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5400" b="1" dirty="0">
              <a:solidFill>
                <a:srgbClr val="0070C0"/>
              </a:solidFill>
              <a:latin typeface="Century Gothic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uFillTx/>
                <a:latin typeface="Century Gothic" pitchFamily="34"/>
              </a:rPr>
              <a:t>Ann Via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:a16="http://schemas.microsoft.com/office/drawing/2014/main" id="{6B7E71C9-5395-0628-D492-40B109738913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7CC9BB7-DA91-EFDB-39F1-B062B83082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8795513" cy="1536192"/>
          </a:xfrm>
        </p:spPr>
        <p:txBody>
          <a:bodyPr anchor="b">
            <a:noAutofit/>
          </a:bodyPr>
          <a:lstStyle/>
          <a:p>
            <a:pPr lvl="0"/>
            <a:r>
              <a:rPr lang="en-US" sz="6000" b="1">
                <a:latin typeface="Century Gothic" pitchFamily="34"/>
              </a:rPr>
              <a:t>TITHES &amp; OFFERINGS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98D197FB-4004-2A22-C7B6-0F9F4C350AAC}"/>
              </a:ext>
            </a:extLst>
          </p:cNvPr>
          <p:cNvSpPr>
            <a:spLocks noMove="1" noResize="1"/>
          </p:cNvSpPr>
          <p:nvPr/>
        </p:nvSpPr>
        <p:spPr>
          <a:xfrm rot="5400013">
            <a:off x="853199" y="363391"/>
            <a:ext cx="73152" cy="548640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E5C1FA8-D9D1-8561-66BE-0908598E9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703" y="2841589"/>
            <a:ext cx="4237686" cy="38668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27">
            <a:extLst>
              <a:ext uri="{FF2B5EF4-FFF2-40B4-BE49-F238E27FC236}">
                <a16:creationId xmlns:a16="http://schemas.microsoft.com/office/drawing/2014/main" id="{22DF1BDE-83D9-77E0-D763-58C15A873224}"/>
              </a:ext>
            </a:extLst>
          </p:cNvPr>
          <p:cNvSpPr>
            <a:spLocks noMove="1" noResize="1"/>
          </p:cNvSpPr>
          <p:nvPr/>
        </p:nvSpPr>
        <p:spPr>
          <a:xfrm>
            <a:off x="618509" y="2935544"/>
            <a:ext cx="621792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E17100FE-B351-2159-4C9D-450F6DD15855}"/>
              </a:ext>
            </a:extLst>
          </p:cNvPr>
          <p:cNvSpPr txBox="1"/>
          <p:nvPr/>
        </p:nvSpPr>
        <p:spPr>
          <a:xfrm>
            <a:off x="612648" y="3355848"/>
            <a:ext cx="6881417" cy="28254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>
                <a:solidFill>
                  <a:srgbClr val="0070C0"/>
                </a:solidFill>
                <a:uFillTx/>
                <a:latin typeface="Century Gothic" pitchFamily="34"/>
              </a:rPr>
              <a:t>“My Tribute”(UMH 99)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1200" cap="none" spc="0" baseline="0">
              <a:solidFill>
                <a:srgbClr val="ED7D31"/>
              </a:solidFill>
              <a:uFillTx/>
              <a:latin typeface="Century Gothic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0" i="0" u="none" strike="noStrike" kern="1200" cap="none" spc="0" baseline="0">
              <a:solidFill>
                <a:srgbClr val="ED7D31"/>
              </a:solidFill>
              <a:uFillTx/>
              <a:latin typeface="Century Gothic" pitchFamily="34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5B41603-FF16-8D75-975F-9519263F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3" y="152403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56F601E9-D68A-EB87-9E3A-B485C64C53D3}"/>
              </a:ext>
            </a:extLst>
          </p:cNvPr>
          <p:cNvSpPr txBox="1"/>
          <p:nvPr/>
        </p:nvSpPr>
        <p:spPr>
          <a:xfrm>
            <a:off x="292233" y="425973"/>
            <a:ext cx="11434718" cy="50783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To God be the glory, (X3)</a:t>
            </a:r>
            <a:b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</a:b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For the things He has done.</a:t>
            </a:r>
            <a:b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</a:b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With His blood He has saved me,</a:t>
            </a:r>
            <a:b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</a:b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With His power He has raised me,</a:t>
            </a:r>
            <a:b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</a:b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To God be the glory,</a:t>
            </a:r>
            <a:b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</a:b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For the things He has done.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854E399-D3CC-2197-6E2D-ECD5C674C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666" y="4213774"/>
            <a:ext cx="3072649" cy="28044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345CC492-94F7-2FFF-7AA5-D4548D23788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27">
            <a:extLst>
              <a:ext uri="{FF2B5EF4-FFF2-40B4-BE49-F238E27FC236}">
                <a16:creationId xmlns:a16="http://schemas.microsoft.com/office/drawing/2014/main" id="{9D2F2120-F89F-A5E5-26BA-ECEAD92185F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29">
            <a:extLst>
              <a:ext uri="{FF2B5EF4-FFF2-40B4-BE49-F238E27FC236}">
                <a16:creationId xmlns:a16="http://schemas.microsoft.com/office/drawing/2014/main" id="{53E2AD01-A044-5390-0F26-39D5B5726B4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5EC5606-FDB4-2FC0-C950-D6569B01B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958" y="771991"/>
            <a:ext cx="4135117" cy="52981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6EE7AF16-A6D8-57DB-4AEF-999FCB196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787884"/>
            <a:ext cx="7294415" cy="3538607"/>
          </a:xfrm>
        </p:spPr>
        <p:txBody>
          <a:bodyPr anchor="b">
            <a:noAutofit/>
          </a:bodyPr>
          <a:lstStyle/>
          <a:p>
            <a:pPr lvl="0"/>
            <a:r>
              <a:rPr lang="en-US" sz="5400" b="1" dirty="0">
                <a:latin typeface="Century Gothic" pitchFamily="34"/>
              </a:rPr>
              <a:t>WELCOME </a:t>
            </a:r>
            <a:br>
              <a:rPr lang="en-US" sz="5400" b="1" dirty="0">
                <a:latin typeface="Century Gothic" pitchFamily="34"/>
              </a:rPr>
            </a:br>
            <a:r>
              <a:rPr lang="en-US" sz="5400" b="1" dirty="0">
                <a:solidFill>
                  <a:srgbClr val="ED7D31"/>
                </a:solidFill>
                <a:latin typeface="Century Gothic" pitchFamily="34"/>
              </a:rPr>
              <a:t>       </a:t>
            </a:r>
            <a:r>
              <a:rPr lang="en-US" sz="5400" b="1" dirty="0">
                <a:latin typeface="Century Gothic" pitchFamily="34"/>
              </a:rPr>
              <a:t> &amp;</a:t>
            </a:r>
            <a:br>
              <a:rPr lang="en-US" sz="5400" b="1" dirty="0">
                <a:latin typeface="Century Gothic" pitchFamily="34"/>
              </a:rPr>
            </a:br>
            <a:r>
              <a:rPr lang="en-US" sz="5400" b="1" dirty="0">
                <a:latin typeface="Century Gothic" pitchFamily="34"/>
              </a:rPr>
              <a:t>ANNOUNCEMENTS</a:t>
            </a:r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ABE71CCD-BCB2-D2D7-3611-31559BCE313D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29508F8-EBBC-35D2-87DC-314FAF2A2230}"/>
              </a:ext>
            </a:extLst>
          </p:cNvPr>
          <p:cNvSpPr txBox="1"/>
          <p:nvPr/>
        </p:nvSpPr>
        <p:spPr>
          <a:xfrm>
            <a:off x="444215" y="4742078"/>
            <a:ext cx="5651785" cy="923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00B050"/>
                </a:solidFill>
                <a:uFillTx/>
                <a:latin typeface="Century Gothic" pitchFamily="34"/>
              </a:rPr>
              <a:t>Dale Dixon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C21897-BA4B-9289-30D2-88145A559483}"/>
              </a:ext>
            </a:extLst>
          </p:cNvPr>
          <p:cNvSpPr txBox="1"/>
          <p:nvPr/>
        </p:nvSpPr>
        <p:spPr>
          <a:xfrm>
            <a:off x="1539240" y="1080254"/>
            <a:ext cx="72085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Century Gothic" pitchFamily="34"/>
              </a:rPr>
              <a:t>OFFERTORY PRAYER</a:t>
            </a:r>
          </a:p>
          <a:p>
            <a:r>
              <a:rPr lang="en-US" sz="5400" b="1" dirty="0">
                <a:latin typeface="Century Gothic" pitchFamily="34"/>
              </a:rPr>
              <a:t>   </a:t>
            </a: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Century Gothic" pitchFamily="34"/>
              </a:rPr>
              <a:t>_______________</a:t>
            </a:r>
          </a:p>
          <a:p>
            <a:endParaRPr lang="en-US" sz="5400" b="1" dirty="0">
              <a:latin typeface="Century Gothic" pitchFamily="34"/>
            </a:endParaRPr>
          </a:p>
          <a:p>
            <a:r>
              <a:rPr lang="en-US" sz="5400" b="1" dirty="0">
                <a:latin typeface="Century Gothic" pitchFamily="34"/>
              </a:rPr>
              <a:t>Ann Via</a:t>
            </a:r>
            <a:endParaRPr lang="en-US" sz="5400" dirty="0"/>
          </a:p>
        </p:txBody>
      </p:sp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F14EC05-FD65-74D6-1425-1280AB78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703" y="2841589"/>
            <a:ext cx="4237686" cy="38668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67196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A334F34-8A31-4D8C-A0FC-2088AD01C5A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AB2BE793-5A1F-4037-100A-F77BD600AF3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18">
            <a:extLst>
              <a:ext uri="{FF2B5EF4-FFF2-40B4-BE49-F238E27FC236}">
                <a16:creationId xmlns:a16="http://schemas.microsoft.com/office/drawing/2014/main" id="{5C1611B8-58BB-0148-B6C8-CD4185EA897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54CA44-D257-97C7-09CF-0F5C3ECA9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518160"/>
            <a:ext cx="5471897" cy="2670201"/>
          </a:xfrm>
        </p:spPr>
        <p:txBody>
          <a:bodyPr anchor="b">
            <a:normAutofit fontScale="90000"/>
          </a:bodyPr>
          <a:lstStyle/>
          <a:p>
            <a:pPr lvl="0"/>
            <a:br>
              <a:rPr lang="en-US" sz="6000" b="1" dirty="0">
                <a:latin typeface="Century Gothic" pitchFamily="34"/>
              </a:rPr>
            </a:br>
            <a:br>
              <a:rPr lang="en-US" sz="6000" b="1" dirty="0">
                <a:latin typeface="Century Gothic" pitchFamily="34"/>
              </a:rPr>
            </a:br>
            <a:br>
              <a:rPr lang="en-US" sz="6000" b="1" dirty="0">
                <a:latin typeface="Century Gothic" pitchFamily="34"/>
              </a:rPr>
            </a:br>
            <a:br>
              <a:rPr lang="en-US" sz="6000" b="1" dirty="0">
                <a:latin typeface="Century Gothic" pitchFamily="34"/>
              </a:rPr>
            </a:br>
            <a:br>
              <a:rPr lang="en-US" sz="6000" b="1" dirty="0">
                <a:latin typeface="Century Gothic" pitchFamily="34"/>
              </a:rPr>
            </a:br>
            <a:r>
              <a:rPr lang="en-US" sz="6000" b="1" dirty="0">
                <a:latin typeface="Century Gothic" pitchFamily="34"/>
              </a:rPr>
              <a:t>HYMN OF</a:t>
            </a:r>
            <a:br>
              <a:rPr lang="en-US" sz="6000" b="1" dirty="0">
                <a:latin typeface="Century Gothic" pitchFamily="34"/>
              </a:rPr>
            </a:br>
            <a:r>
              <a:rPr lang="en-US" sz="6000" b="1" dirty="0">
                <a:latin typeface="Century Gothic" pitchFamily="34"/>
              </a:rPr>
              <a:t>COMMITMENT</a:t>
            </a:r>
            <a:br>
              <a:rPr lang="en-US" sz="6000" b="1" dirty="0">
                <a:latin typeface="Century Gothic" pitchFamily="34"/>
              </a:rPr>
            </a:br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Century Gothic" pitchFamily="34"/>
              </a:rPr>
              <a:t>____________</a:t>
            </a:r>
            <a:endParaRPr lang="en-US" sz="6000" b="1" dirty="0">
              <a:latin typeface="Century Gothic" pitchFamily="34"/>
            </a:endParaRPr>
          </a:p>
        </p:txBody>
      </p:sp>
      <p:pic>
        <p:nvPicPr>
          <p:cNvPr id="6" name="Content Placeholder 3" descr="A picture containing outdoor, flying, air, riding&#10;&#10;Description automatically generated">
            <a:extLst>
              <a:ext uri="{FF2B5EF4-FFF2-40B4-BE49-F238E27FC236}">
                <a16:creationId xmlns:a16="http://schemas.microsoft.com/office/drawing/2014/main" id="{A92C35E2-2ADC-2BC0-ECCD-5C009B5CB8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1" r="15773" b="1"/>
          <a:stretch>
            <a:fillRect/>
          </a:stretch>
        </p:blipFill>
        <p:spPr>
          <a:xfrm>
            <a:off x="6395669" y="625687"/>
            <a:ext cx="4959047" cy="54553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863A227D-A0D3-2205-D393-B908DD2FA6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7975" y="3669638"/>
            <a:ext cx="9732818" cy="290809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“Stand Up, Stand </a:t>
            </a:r>
          </a:p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Times New Roman" pitchFamily="18"/>
              </a:rPr>
              <a:t>Up for Jesus</a:t>
            </a: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Arial" pitchFamily="34"/>
              </a:rPr>
              <a:t>” </a:t>
            </a:r>
          </a:p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Arial" pitchFamily="34"/>
              </a:rPr>
              <a:t>(UMH 514)</a:t>
            </a:r>
            <a:endParaRPr lang="en-US" sz="5400" b="1" dirty="0">
              <a:solidFill>
                <a:srgbClr val="0070C0"/>
              </a:solidFill>
              <a:latin typeface="Century Gothic" pitchFamily="34"/>
              <a:ea typeface="Malgun Gothic" pitchFamily="34"/>
              <a:cs typeface="Times New Roman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1716293-E7EF-97DF-5BD4-CBF79D5A34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07277-96A6-C98D-8816-D11330C34371}"/>
              </a:ext>
            </a:extLst>
          </p:cNvPr>
          <p:cNvSpPr txBox="1"/>
          <p:nvPr/>
        </p:nvSpPr>
        <p:spPr>
          <a:xfrm>
            <a:off x="0" y="635160"/>
            <a:ext cx="12191996" cy="55876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</a:rPr>
              <a:t>1.  Stand up, stand up for Jesus, ye soldiers of the cross; lift high his royal banner, it must not suffer loss.  From victory unto victory his army shall he lead, till every foe is vanquished, and Christ is Lord indeed.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28D9817-8CB3-7603-C721-46DDD337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535E-17B7-A1FA-1191-3726FD88AA29}"/>
              </a:ext>
            </a:extLst>
          </p:cNvPr>
          <p:cNvSpPr txBox="1"/>
          <p:nvPr/>
        </p:nvSpPr>
        <p:spPr>
          <a:xfrm>
            <a:off x="0" y="635160"/>
            <a:ext cx="12191996" cy="74059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</a:rPr>
              <a:t>2.  Stand up, stand up for Jesus, the trumpet call obey; forth to the mighty conflict, in this his glorious day.  Ye that are brave now serve him against unnumbered foes; let courage rise with danger, and strength to strength oppose.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F6747C-DC46-D387-9D0D-D925978C77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E96D-FE83-8CA1-6041-31A8FDEB1F95}"/>
              </a:ext>
            </a:extLst>
          </p:cNvPr>
          <p:cNvSpPr txBox="1"/>
          <p:nvPr/>
        </p:nvSpPr>
        <p:spPr>
          <a:xfrm>
            <a:off x="0" y="635160"/>
            <a:ext cx="12191996" cy="55876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1200" cap="none" spc="0" baseline="0" dirty="0">
                <a:solidFill>
                  <a:srgbClr val="FFFF00"/>
                </a:solidFill>
                <a:uFillTx/>
                <a:latin typeface="Century Gothic" pitchFamily="34"/>
                <a:ea typeface="Malgun Gothic" pitchFamily="34"/>
              </a:rPr>
              <a:t>3.  Stand up, stand up for Jesus, stand in his strength alone; the arm of flesh will fail you, ye dare not trust your own.  Put on the gospel armor, each  piece put on with prayer; where duty calls or danger, be never wanting there.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11A5571-49BC-AF04-5619-0B75C64E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2725CF26-DE1C-F040-42E0-F889A7B5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53275" r="3" b="8787"/>
          <a:stretch>
            <a:fillRect/>
          </a:stretch>
        </p:blipFill>
        <p:spPr>
          <a:xfrm>
            <a:off x="10592062" y="4556418"/>
            <a:ext cx="1465390" cy="146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15BA8F-8366-EA3E-EC86-06CB46C739DA}"/>
              </a:ext>
            </a:extLst>
          </p:cNvPr>
          <p:cNvSpPr txBox="1"/>
          <p:nvPr/>
        </p:nvSpPr>
        <p:spPr>
          <a:xfrm>
            <a:off x="11996" y="291830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800" b="1" i="0" u="none" strike="noStrike" kern="0" cap="none" spc="0" baseline="0" dirty="0">
              <a:solidFill>
                <a:srgbClr val="FFFF0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90CAC5-E4E2-AB6F-A212-FBB2D0C6E7F5}"/>
              </a:ext>
            </a:extLst>
          </p:cNvPr>
          <p:cNvSpPr txBox="1"/>
          <p:nvPr/>
        </p:nvSpPr>
        <p:spPr>
          <a:xfrm>
            <a:off x="11996" y="262648"/>
            <a:ext cx="12168003" cy="63327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R="0" lvl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i="0" u="none" strike="noStrike" kern="0" cap="none" spc="0" baseline="0" dirty="0">
                <a:solidFill>
                  <a:srgbClr val="FFFF00"/>
                </a:solidFill>
                <a:uFillTx/>
                <a:latin typeface="Century Gothic" pitchFamily="34"/>
              </a:rPr>
              <a:t>4.  Stand up, stand up for Jesus, the strife will not be long; this day the noise of battle, the next the victor’s song.  To those who vanquish  evil a crown of life shall be; they with the King of Glory shall reign eternally.</a:t>
            </a:r>
          </a:p>
        </p:txBody>
      </p:sp>
    </p:spTree>
    <p:extLst>
      <p:ext uri="{BB962C8B-B14F-4D97-AF65-F5344CB8AC3E}">
        <p14:creationId xmlns:p14="http://schemas.microsoft.com/office/powerpoint/2010/main" val="1434399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243E7D55-B736-EE3D-2077-BBF460F7896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41">
            <a:extLst>
              <a:ext uri="{FF2B5EF4-FFF2-40B4-BE49-F238E27FC236}">
                <a16:creationId xmlns:a16="http://schemas.microsoft.com/office/drawing/2014/main" id="{C2B10956-A6F9-7837-EE9A-69A9AC6BF2E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59047"/>
              <a:gd name="f7" fmla="val 6858000"/>
              <a:gd name="f8" fmla="val 4110127"/>
              <a:gd name="f9" fmla="val 4179024"/>
              <a:gd name="f10" fmla="val 123368"/>
              <a:gd name="f11" fmla="val 466892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59047"/>
              <a:gd name="f20" fmla="*/ f4 1 6858000"/>
              <a:gd name="f21" fmla="+- f7 0 f5"/>
              <a:gd name="f22" fmla="+- f6 0 f5"/>
              <a:gd name="f23" fmla="*/ f18 f0 1"/>
              <a:gd name="f24" fmla="*/ f22 1 4959047"/>
              <a:gd name="f25" fmla="*/ f21 1 6858000"/>
              <a:gd name="f26" fmla="*/ 0 f22 1"/>
              <a:gd name="f27" fmla="*/ 0 f21 1"/>
              <a:gd name="f28" fmla="*/ 4110127 f22 1"/>
              <a:gd name="f29" fmla="*/ 4179024 f22 1"/>
              <a:gd name="f30" fmla="*/ 123368 f21 1"/>
              <a:gd name="f31" fmla="*/ 495904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59047"/>
              <a:gd name="f37" fmla="*/ f27 1 6858000"/>
              <a:gd name="f38" fmla="*/ f28 1 4959047"/>
              <a:gd name="f39" fmla="*/ f29 1 4959047"/>
              <a:gd name="f40" fmla="*/ f30 1 6858000"/>
              <a:gd name="f41" fmla="*/ f31 1 495904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5904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E6E6E6"/>
            </a:solidFill>
            <a:prstDash val="solid"/>
            <a:miter/>
          </a:ln>
          <a:effectLst>
            <a:outerShdw dist="38103" algn="tl">
              <a:srgbClr val="D9D9D9">
                <a:alpha val="5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Freeform: Shape 43">
            <a:extLst>
              <a:ext uri="{FF2B5EF4-FFF2-40B4-BE49-F238E27FC236}">
                <a16:creationId xmlns:a16="http://schemas.microsoft.com/office/drawing/2014/main" id="{15A9C83C-1426-9615-8C9A-8A0291E2F81D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4948888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948887"/>
              <a:gd name="f7" fmla="val 6858000"/>
              <a:gd name="f8" fmla="val 4099967"/>
              <a:gd name="f9" fmla="val 4168864"/>
              <a:gd name="f10" fmla="val 123368"/>
              <a:gd name="f11" fmla="val 4658769"/>
              <a:gd name="f12" fmla="val 1045156"/>
              <a:gd name="f13" fmla="val 2189404"/>
              <a:gd name="f14" fmla="val 3429000"/>
              <a:gd name="f15" fmla="val 4668597"/>
              <a:gd name="f16" fmla="val 5812845"/>
              <a:gd name="f17" fmla="val 6734633"/>
              <a:gd name="f18" fmla="+- 0 0 -90"/>
              <a:gd name="f19" fmla="*/ f3 1 4948887"/>
              <a:gd name="f20" fmla="*/ f4 1 6858000"/>
              <a:gd name="f21" fmla="+- f7 0 f5"/>
              <a:gd name="f22" fmla="+- f6 0 f5"/>
              <a:gd name="f23" fmla="*/ f18 f0 1"/>
              <a:gd name="f24" fmla="*/ f22 1 4948887"/>
              <a:gd name="f25" fmla="*/ f21 1 6858000"/>
              <a:gd name="f26" fmla="*/ 0 f22 1"/>
              <a:gd name="f27" fmla="*/ 0 f21 1"/>
              <a:gd name="f28" fmla="*/ 4099967 f22 1"/>
              <a:gd name="f29" fmla="*/ 4168864 f22 1"/>
              <a:gd name="f30" fmla="*/ 123368 f21 1"/>
              <a:gd name="f31" fmla="*/ 4948887 f22 1"/>
              <a:gd name="f32" fmla="*/ 3429000 f21 1"/>
              <a:gd name="f33" fmla="*/ 6734633 f21 1"/>
              <a:gd name="f34" fmla="*/ 6858000 f21 1"/>
              <a:gd name="f35" fmla="*/ f23 1 f2"/>
              <a:gd name="f36" fmla="*/ f26 1 4948887"/>
              <a:gd name="f37" fmla="*/ f27 1 6858000"/>
              <a:gd name="f38" fmla="*/ f28 1 4948887"/>
              <a:gd name="f39" fmla="*/ f29 1 4948887"/>
              <a:gd name="f40" fmla="*/ f30 1 6858000"/>
              <a:gd name="f41" fmla="*/ f31 1 4948887"/>
              <a:gd name="f42" fmla="*/ f32 1 6858000"/>
              <a:gd name="f43" fmla="*/ f33 1 6858000"/>
              <a:gd name="f44" fmla="*/ f34 1 6858000"/>
              <a:gd name="f45" fmla="*/ f5 1 f24"/>
              <a:gd name="f46" fmla="*/ f6 1 f24"/>
              <a:gd name="f47" fmla="*/ f5 1 f25"/>
              <a:gd name="f48" fmla="*/ f7 1 f25"/>
              <a:gd name="f49" fmla="+- f35 0 f1"/>
              <a:gd name="f50" fmla="*/ f36 1 f24"/>
              <a:gd name="f51" fmla="*/ f37 1 f25"/>
              <a:gd name="f52" fmla="*/ f38 1 f24"/>
              <a:gd name="f53" fmla="*/ f39 1 f24"/>
              <a:gd name="f54" fmla="*/ f40 1 f25"/>
              <a:gd name="f55" fmla="*/ f41 1 f24"/>
              <a:gd name="f56" fmla="*/ f42 1 f25"/>
              <a:gd name="f57" fmla="*/ f43 1 f25"/>
              <a:gd name="f58" fmla="*/ f44 1 f25"/>
              <a:gd name="f59" fmla="*/ f45 f19 1"/>
              <a:gd name="f60" fmla="*/ f46 f19 1"/>
              <a:gd name="f61" fmla="*/ f48 f20 1"/>
              <a:gd name="f62" fmla="*/ f47 f20 1"/>
              <a:gd name="f63" fmla="*/ f50 f19 1"/>
              <a:gd name="f64" fmla="*/ f51 f20 1"/>
              <a:gd name="f65" fmla="*/ f52 f19 1"/>
              <a:gd name="f66" fmla="*/ f53 f19 1"/>
              <a:gd name="f67" fmla="*/ f54 f20 1"/>
              <a:gd name="f68" fmla="*/ f55 f19 1"/>
              <a:gd name="f69" fmla="*/ f56 f20 1"/>
              <a:gd name="f70" fmla="*/ f57 f20 1"/>
              <a:gd name="f71" fmla="*/ f5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3" y="f64"/>
              </a:cxn>
              <a:cxn ang="f49">
                <a:pos x="f65" y="f64"/>
              </a:cxn>
              <a:cxn ang="f49">
                <a:pos x="f66" y="f67"/>
              </a:cxn>
              <a:cxn ang="f49">
                <a:pos x="f68" y="f69"/>
              </a:cxn>
              <a:cxn ang="f49">
                <a:pos x="f66" y="f70"/>
              </a:cxn>
              <a:cxn ang="f49">
                <a:pos x="f65" y="f71"/>
              </a:cxn>
              <a:cxn ang="f49">
                <a:pos x="f63" y="f71"/>
              </a:cxn>
            </a:cxnLst>
            <a:rect l="f59" t="f62" r="f60" b="f61"/>
            <a:pathLst>
              <a:path w="4948887" h="6858000">
                <a:moveTo>
                  <a:pt x="f5" y="f5"/>
                </a:moveTo>
                <a:lnTo>
                  <a:pt x="f8" y="f5"/>
                </a:lnTo>
                <a:lnTo>
                  <a:pt x="f9" y="f10"/>
                </a:lnTo>
                <a:cubicBezTo>
                  <a:pt x="f11" y="f12"/>
                  <a:pt x="f6" y="f13"/>
                  <a:pt x="f6" y="f14"/>
                </a:cubicBezTo>
                <a:cubicBezTo>
                  <a:pt x="f6" y="f15"/>
                  <a:pt x="f11" y="f16"/>
                  <a:pt x="f9" y="f17"/>
                </a:cubicBez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DCD06C9-6412-2675-B104-92BD4B38E1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984" y="1122361"/>
            <a:ext cx="5170977" cy="1922583"/>
          </a:xfrm>
        </p:spPr>
        <p:txBody>
          <a:bodyPr anchor="b"/>
          <a:lstStyle/>
          <a:p>
            <a:pPr lvl="0"/>
            <a:r>
              <a:rPr lang="en-US" sz="6000" b="1" dirty="0">
                <a:latin typeface="Century Gothic" pitchFamily="34"/>
              </a:rPr>
              <a:t>BENEDICTION</a:t>
            </a:r>
          </a:p>
        </p:txBody>
      </p:sp>
      <p:sp>
        <p:nvSpPr>
          <p:cNvPr id="6" name="Content Placeholder 34">
            <a:extLst>
              <a:ext uri="{FF2B5EF4-FFF2-40B4-BE49-F238E27FC236}">
                <a16:creationId xmlns:a16="http://schemas.microsoft.com/office/drawing/2014/main" id="{C0CDEC99-6F1D-272F-9798-F5C74D74D6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7984" y="4872919"/>
            <a:ext cx="5089696" cy="135939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5400" b="1" dirty="0">
                <a:solidFill>
                  <a:srgbClr val="00B050"/>
                </a:solidFill>
                <a:latin typeface="Century Gothic" pitchFamily="34"/>
              </a:rPr>
              <a:t>Ann Via</a:t>
            </a:r>
          </a:p>
        </p:txBody>
      </p:sp>
      <p:sp>
        <p:nvSpPr>
          <p:cNvPr id="7" name="Rectangle 45">
            <a:extLst>
              <a:ext uri="{FF2B5EF4-FFF2-40B4-BE49-F238E27FC236}">
                <a16:creationId xmlns:a16="http://schemas.microsoft.com/office/drawing/2014/main" id="{F866E9B1-5448-2B1F-0961-CB6CA73194D1}"/>
              </a:ext>
            </a:extLst>
          </p:cNvPr>
          <p:cNvSpPr>
            <a:spLocks noMove="1" noResize="1"/>
          </p:cNvSpPr>
          <p:nvPr/>
        </p:nvSpPr>
        <p:spPr>
          <a:xfrm rot="5400013">
            <a:off x="759921" y="346795"/>
            <a:ext cx="146304" cy="704088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5" descr="A picture containing sky, outdoor, flying, nature&#10;&#10;Description automatically generated">
            <a:extLst>
              <a:ext uri="{FF2B5EF4-FFF2-40B4-BE49-F238E27FC236}">
                <a16:creationId xmlns:a16="http://schemas.microsoft.com/office/drawing/2014/main" id="{DB68D160-6CB8-C25A-858B-C39ABB5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19" r="5854"/>
          <a:stretch>
            <a:fillRect/>
          </a:stretch>
        </p:blipFill>
        <p:spPr>
          <a:xfrm>
            <a:off x="5882828" y="625687"/>
            <a:ext cx="5471888" cy="54553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47">
            <a:extLst>
              <a:ext uri="{FF2B5EF4-FFF2-40B4-BE49-F238E27FC236}">
                <a16:creationId xmlns:a16="http://schemas.microsoft.com/office/drawing/2014/main" id="{74C6B3A3-A36E-2062-715A-219954C36EE2}"/>
              </a:ext>
            </a:extLst>
          </p:cNvPr>
          <p:cNvSpPr>
            <a:spLocks noMove="1" noResize="1"/>
          </p:cNvSpPr>
          <p:nvPr/>
        </p:nvSpPr>
        <p:spPr>
          <a:xfrm>
            <a:off x="481029" y="4546918"/>
            <a:ext cx="4023360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>
            <a:extLst>
              <a:ext uri="{FF2B5EF4-FFF2-40B4-BE49-F238E27FC236}">
                <a16:creationId xmlns:a16="http://schemas.microsoft.com/office/drawing/2014/main" id="{01BCB346-C009-37E8-20C6-0CF89346653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5" descr="A room that has a sign on a wall&#10;&#10;Description automatically generated">
            <a:extLst>
              <a:ext uri="{FF2B5EF4-FFF2-40B4-BE49-F238E27FC236}">
                <a16:creationId xmlns:a16="http://schemas.microsoft.com/office/drawing/2014/main" id="{87932955-E12E-CA13-189C-3D3792EC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65" t="9091" r="37695" b="1"/>
          <a:stretch>
            <a:fillRect/>
          </a:stretch>
        </p:blipFill>
        <p:spPr>
          <a:xfrm rot="5400013">
            <a:off x="6446520" y="15245"/>
            <a:ext cx="6858000" cy="68275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7">
            <a:extLst>
              <a:ext uri="{FF2B5EF4-FFF2-40B4-BE49-F238E27FC236}">
                <a16:creationId xmlns:a16="http://schemas.microsoft.com/office/drawing/2014/main" id="{F9164C79-C8CC-BE12-25C6-09A3C69A098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9756602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8000"/>
                </a:srgbClr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6FD804AA-F776-A463-55E8-F04F8AD9EF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090" y="1161288"/>
            <a:ext cx="4327032" cy="1124712"/>
          </a:xfrm>
        </p:spPr>
        <p:txBody>
          <a:bodyPr anchor="b">
            <a:noAutofit/>
          </a:bodyPr>
          <a:lstStyle/>
          <a:p>
            <a:pPr lvl="0"/>
            <a:r>
              <a:rPr lang="en-US" sz="6000" b="1">
                <a:latin typeface="Century Gothic" pitchFamily="34"/>
              </a:rPr>
              <a:t>POSTLUDE</a:t>
            </a:r>
            <a:endParaRPr lang="en-US" sz="6000">
              <a:latin typeface="Century Gothic" pitchFamily="34"/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A6DD979B-6691-542B-861B-5217A6FB697B}"/>
              </a:ext>
            </a:extLst>
          </p:cNvPr>
          <p:cNvSpPr>
            <a:spLocks noMove="1" noResize="1"/>
          </p:cNvSpPr>
          <p:nvPr/>
        </p:nvSpPr>
        <p:spPr>
          <a:xfrm rot="5400013">
            <a:off x="662555" y="605790"/>
            <a:ext cx="73152" cy="548640"/>
          </a:xfrm>
          <a:prstGeom prst="rect">
            <a:avLst/>
          </a:prstGeom>
          <a:solidFill>
            <a:srgbClr val="ED7D3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7FC5DBDF-5121-A8D0-35EA-4A0F897523D1}"/>
              </a:ext>
            </a:extLst>
          </p:cNvPr>
          <p:cNvSpPr>
            <a:spLocks noMove="1" noResize="1"/>
          </p:cNvSpPr>
          <p:nvPr/>
        </p:nvSpPr>
        <p:spPr>
          <a:xfrm>
            <a:off x="428240" y="2443477"/>
            <a:ext cx="3300984" cy="9144"/>
          </a:xfrm>
          <a:prstGeom prst="rect">
            <a:avLst/>
          </a:prstGeom>
          <a:solidFill>
            <a:srgbClr val="D5D5D5"/>
          </a:solidFill>
          <a:ln w="3172" cap="flat">
            <a:solidFill>
              <a:srgbClr val="D5D5D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5BFD34-DB8C-E582-B84A-1ADCD36C2B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1090" y="2718053"/>
            <a:ext cx="6350723" cy="3631557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</a:rPr>
              <a:t>“Ye Are the Light of the World</a:t>
            </a: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Arial" pitchFamily="34"/>
              </a:rPr>
              <a:t>”</a:t>
            </a:r>
          </a:p>
          <a:p>
            <a:pPr marL="0" lv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Century Gothic" pitchFamily="34"/>
                <a:ea typeface="Malgun Gothic" pitchFamily="34"/>
                <a:cs typeface="Arial" pitchFamily="34"/>
              </a:rPr>
              <a:t>Edward Broughton</a:t>
            </a:r>
          </a:p>
          <a:p>
            <a:pPr marL="0" lvl="0" indent="0">
              <a:buNone/>
            </a:pPr>
            <a:endParaRPr lang="en-US" sz="5400" b="1" dirty="0">
              <a:solidFill>
                <a:srgbClr val="0070C0"/>
              </a:solidFill>
              <a:latin typeface="Century Gothic" pitchFamily="34"/>
              <a:ea typeface="Malgun Gothic" pitchFamily="34"/>
              <a:cs typeface="Arial" pitchFamily="34"/>
            </a:endParaRPr>
          </a:p>
          <a:p>
            <a:pPr marL="0" lvl="0" indent="0">
              <a:buNone/>
            </a:pPr>
            <a:r>
              <a:rPr lang="en-US" sz="4800" b="1" dirty="0">
                <a:solidFill>
                  <a:srgbClr val="00B050"/>
                </a:solidFill>
                <a:latin typeface="Century Gothic" pitchFamily="34"/>
                <a:ea typeface="Malgun Gothic" pitchFamily="34"/>
              </a:rPr>
              <a:t>Organist: Pam Wilson</a:t>
            </a:r>
            <a:endParaRPr lang="en-US" sz="4800" dirty="0">
              <a:solidFill>
                <a:srgbClr val="00B050"/>
              </a:solidFill>
              <a:latin typeface="Century Gothic" pitchFamily="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050B-E6ED-E1CA-B2B3-B62DB29946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97160"/>
            <a:ext cx="12191996" cy="6317671"/>
          </a:xfrm>
          <a:solidFill>
            <a:srgbClr val="00B050"/>
          </a:solidFill>
        </p:spPr>
        <p:txBody>
          <a:bodyPr/>
          <a:lstStyle/>
          <a:p>
            <a:pPr lvl="0"/>
            <a:r>
              <a:rPr lang="en-US" sz="5400" b="1" u="sng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  <a:cs typeface="Calibri" pitchFamily="34"/>
              </a:rPr>
              <a:t>THE ALTAR FLOWERS </a:t>
            </a:r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  <a:cs typeface="Calibri" pitchFamily="34"/>
              </a:rPr>
              <a:t>are presented to the Glory of almighty God and given in honor of the 10</a:t>
            </a:r>
            <a:r>
              <a:rPr lang="en-US" sz="5400" b="1" baseline="30000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  <a:cs typeface="Calibri" pitchFamily="34"/>
              </a:rPr>
              <a:t>th</a:t>
            </a:r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  <a:cs typeface="Calibri" pitchFamily="34"/>
              </a:rPr>
              <a:t> anniversary of Ann and Henry Ragland on July 4</a:t>
            </a:r>
            <a:r>
              <a:rPr lang="en-US" sz="5400" b="1" baseline="30000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  <a:cs typeface="Calibri" pitchFamily="34"/>
              </a:rPr>
              <a:t>th</a:t>
            </a:r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  <a:cs typeface="Calibri" pitchFamily="34"/>
              </a:rPr>
              <a:t>. </a:t>
            </a:r>
            <a:b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ea typeface="Malgun Gothic" pitchFamily="34"/>
                <a:cs typeface="Calibri" pitchFamily="34"/>
              </a:rPr>
            </a:br>
            <a:br>
              <a:rPr lang="en-US" sz="3600" b="1" dirty="0">
                <a:solidFill>
                  <a:srgbClr val="002060"/>
                </a:solidFill>
                <a:latin typeface="Century Gothic" pitchFamily="34"/>
                <a:ea typeface="Malgun Gothic" pitchFamily="34"/>
                <a:cs typeface="Calibri" pitchFamily="34"/>
              </a:rPr>
            </a:br>
            <a:endParaRPr lang="en-US" sz="3900" dirty="0">
              <a:solidFill>
                <a:srgbClr val="002060"/>
              </a:solidFill>
              <a:latin typeface="Century Gothic" pitchFamily="34"/>
            </a:endParaRPr>
          </a:p>
        </p:txBody>
      </p: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0979C20-CD27-E27D-65F8-86A2E266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636" y="4801358"/>
            <a:ext cx="1494733" cy="191512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2315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050B-E6ED-E1CA-B2B3-B62DB29946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97160"/>
            <a:ext cx="12191996" cy="6317671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lvl="0"/>
            <a:br>
              <a:rPr lang="en-US" sz="1400" dirty="0">
                <a:latin typeface="Times New Roman" pitchFamily="18"/>
                <a:ea typeface="Malgun Gothic" pitchFamily="34"/>
              </a:rPr>
            </a:br>
            <a:br>
              <a:rPr lang="en-US" sz="1400" dirty="0">
                <a:latin typeface="Times New Roman" pitchFamily="18"/>
                <a:ea typeface="Malgun Gothic" pitchFamily="34"/>
              </a:rPr>
            </a:br>
            <a:br>
              <a:rPr lang="en-US" sz="1400" dirty="0">
                <a:latin typeface="Times New Roman" pitchFamily="18"/>
                <a:ea typeface="Malgun Gothic" pitchFamily="34"/>
              </a:rPr>
            </a:br>
            <a:br>
              <a:rPr lang="en-US" sz="1400" dirty="0">
                <a:latin typeface="Times New Roman" pitchFamily="18"/>
                <a:ea typeface="Malgun Gothic" pitchFamily="34"/>
              </a:rPr>
            </a:br>
            <a:br>
              <a:rPr lang="en-US" sz="1400" dirty="0">
                <a:latin typeface="Times New Roman" pitchFamily="18"/>
                <a:ea typeface="Malgun Gothic" pitchFamily="34"/>
              </a:rPr>
            </a:br>
            <a:r>
              <a:rPr lang="en-US" sz="1400" b="1" dirty="0">
                <a:latin typeface="Goudy Old Style" pitchFamily="18"/>
                <a:ea typeface="Malgun Gothic" pitchFamily="34"/>
                <a:cs typeface="Calibri" pitchFamily="34"/>
              </a:rPr>
              <a:t> </a:t>
            </a:r>
            <a:br>
              <a:rPr lang="en-US" sz="1400" dirty="0">
                <a:latin typeface="Times New Roman" pitchFamily="18"/>
                <a:ea typeface="Malgun Gothic" pitchFamily="34"/>
              </a:rPr>
            </a:br>
            <a:r>
              <a:rPr lang="en-US" sz="1400" dirty="0">
                <a:latin typeface="Goudy Old Style" pitchFamily="18"/>
                <a:ea typeface="Malgun Gothic" pitchFamily="34"/>
              </a:rPr>
              <a:t> </a:t>
            </a:r>
            <a:br>
              <a:rPr lang="en-US" sz="1400" dirty="0">
                <a:latin typeface="Times New Roman" pitchFamily="18"/>
                <a:ea typeface="Malgun Gothic" pitchFamily="34"/>
              </a:rPr>
            </a:br>
            <a:r>
              <a:rPr lang="en-US" sz="6000" b="1" u="sng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  <a:cs typeface="Calibri" pitchFamily="34"/>
              </a:rPr>
              <a:t>WE WELCOME </a:t>
            </a:r>
            <a:r>
              <a:rPr lang="en-US" sz="6000" b="1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  <a:cs typeface="Calibri" pitchFamily="34"/>
              </a:rPr>
              <a:t>Ann Via as our speaker this morning and Dale Dixon as our liturgist. Thank you for your generosity in serving our Laurel Hill congregation.</a:t>
            </a:r>
            <a:br>
              <a:rPr lang="en-US" sz="6000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</a:rPr>
            </a:br>
            <a:br>
              <a:rPr lang="en-US" sz="5400" b="1" dirty="0">
                <a:solidFill>
                  <a:srgbClr val="FFFF00"/>
                </a:solidFill>
                <a:latin typeface="Century Gothic" pitchFamily="34"/>
                <a:ea typeface="Malgun Gothic" pitchFamily="34"/>
                <a:cs typeface="Calibri" pitchFamily="34"/>
              </a:rPr>
            </a:br>
            <a:r>
              <a:rPr lang="en-US" sz="4900" b="1" dirty="0">
                <a:solidFill>
                  <a:srgbClr val="002060"/>
                </a:solidFill>
                <a:highlight>
                  <a:srgbClr val="FFFF00"/>
                </a:highlight>
                <a:latin typeface="Century Gothic" pitchFamily="34"/>
                <a:ea typeface="Malgun Gothic" pitchFamily="34"/>
                <a:cs typeface="Calibri" pitchFamily="34"/>
              </a:rPr>
              <a:t> </a:t>
            </a:r>
            <a:br>
              <a:rPr lang="en-US" sz="3600" b="1" dirty="0">
                <a:solidFill>
                  <a:srgbClr val="002060"/>
                </a:solidFill>
                <a:latin typeface="Century Gothic" pitchFamily="34"/>
                <a:ea typeface="Malgun Gothic" pitchFamily="34"/>
                <a:cs typeface="Calibri" pitchFamily="34"/>
              </a:rPr>
            </a:br>
            <a:br>
              <a:rPr lang="en-US" sz="3600" b="1" dirty="0">
                <a:solidFill>
                  <a:srgbClr val="002060"/>
                </a:solidFill>
                <a:latin typeface="Century Gothic" pitchFamily="34"/>
                <a:ea typeface="Malgun Gothic" pitchFamily="34"/>
                <a:cs typeface="Calibri" pitchFamily="34"/>
              </a:rPr>
            </a:br>
            <a:endParaRPr lang="en-US" sz="3900" dirty="0">
              <a:solidFill>
                <a:srgbClr val="002060"/>
              </a:solidFill>
              <a:latin typeface="Century Gothic" pitchFamily="34"/>
            </a:endParaRPr>
          </a:p>
        </p:txBody>
      </p: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0979C20-CD27-E27D-65F8-86A2E266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636" y="4801358"/>
            <a:ext cx="1494733" cy="19151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2FDA-306E-0827-F358-CBE936E2FB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97160"/>
            <a:ext cx="12191996" cy="6767480"/>
          </a:xfrm>
          <a:solidFill>
            <a:srgbClr val="00B050"/>
          </a:solidFill>
        </p:spPr>
        <p:txBody>
          <a:bodyPr>
            <a:noAutofit/>
          </a:bodyPr>
          <a:lstStyle/>
          <a:p>
            <a:pPr lvl="0"/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r>
              <a:rPr lang="en-US" sz="5400" b="1" u="sng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</a:rPr>
              <a:t>VACATION BIBLE SCHOOL </a:t>
            </a:r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</a:rPr>
              <a:t>will be July 17-21 from 9 A.M. until Noon. Volunteers are needed.  The ages are 3 to 12 years.  Please contact Dale Dixon if you can help.  This is a wonderful way to serve God and the children.  Thank you.</a:t>
            </a:r>
            <a:b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r>
              <a:rPr lang="en-US" b="1" dirty="0">
                <a:latin typeface="Goudy Old Style" pitchFamily="18"/>
                <a:ea typeface="Malgun Gothic" pitchFamily="34"/>
                <a:cs typeface="Calibri" pitchFamily="34"/>
              </a:rPr>
              <a:t> </a:t>
            </a:r>
            <a:br>
              <a:rPr lang="en-US" dirty="0">
                <a:latin typeface="Goudy Old Style" pitchFamily="18"/>
                <a:ea typeface="Malgun Gothic" pitchFamily="34"/>
              </a:rPr>
            </a:br>
            <a:r>
              <a:rPr lang="en-US" dirty="0">
                <a:latin typeface="Goudy Old Style" pitchFamily="18"/>
                <a:ea typeface="Malgun Gothic" pitchFamily="34"/>
              </a:rPr>
              <a:t> </a:t>
            </a: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b="1" dirty="0">
                <a:solidFill>
                  <a:srgbClr val="002060"/>
                </a:solidFill>
                <a:latin typeface="Goudy Old Style" pitchFamily="18"/>
                <a:ea typeface="Malgun Gothic" pitchFamily="34"/>
                <a:cs typeface="Calibri" pitchFamily="34"/>
              </a:rPr>
            </a:br>
            <a:r>
              <a:rPr lang="en-US" b="1" dirty="0">
                <a:solidFill>
                  <a:srgbClr val="002060"/>
                </a:solidFill>
                <a:highlight>
                  <a:srgbClr val="FFFF00"/>
                </a:highlight>
                <a:latin typeface="Goudy Old Style" pitchFamily="18"/>
                <a:ea typeface="Malgun Gothic" pitchFamily="34"/>
                <a:cs typeface="Calibri" pitchFamily="34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Goudy Old Style" pitchFamily="18"/>
                <a:ea typeface="Malgun Gothic" pitchFamily="34"/>
                <a:cs typeface="Calibri" pitchFamily="34"/>
              </a:rPr>
            </a:br>
            <a:br>
              <a:rPr lang="en-US" b="1" dirty="0">
                <a:solidFill>
                  <a:srgbClr val="002060"/>
                </a:solidFill>
                <a:latin typeface="Goudy Old Style" pitchFamily="18"/>
                <a:ea typeface="Malgun Gothic" pitchFamily="34"/>
                <a:cs typeface="Calibri" pitchFamily="34"/>
              </a:rPr>
            </a:br>
            <a:endParaRPr lang="en-US" dirty="0">
              <a:solidFill>
                <a:srgbClr val="002060"/>
              </a:solidFill>
              <a:latin typeface="Goudy Old Style" pitchFamily="18"/>
            </a:endParaRPr>
          </a:p>
        </p:txBody>
      </p: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8DF106-AE02-52D0-6E8F-57A9C8E48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402" y="3702131"/>
            <a:ext cx="1494733" cy="19151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2FDA-306E-0827-F358-CBE936E2FB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97160"/>
            <a:ext cx="12191996" cy="6317671"/>
          </a:xfrm>
          <a:solidFill>
            <a:srgbClr val="00B050"/>
          </a:solidFill>
        </p:spPr>
        <p:txBody>
          <a:bodyPr>
            <a:noAutofit/>
          </a:bodyPr>
          <a:lstStyle/>
          <a:p>
            <a:pPr lvl="0"/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r>
              <a:rPr lang="en-US" sz="4800" b="1" u="sng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</a:rPr>
              <a:t>THE CHURCH OFFICE </a:t>
            </a:r>
            <a:r>
              <a:rPr lang="en-US" sz="4800" b="1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</a:rPr>
              <a:t>will be closed for the 4</a:t>
            </a:r>
            <a:r>
              <a:rPr lang="en-US" sz="4800" b="1" baseline="30000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</a:rPr>
              <a:t>th</a:t>
            </a:r>
            <a:r>
              <a:rPr lang="en-US" sz="4800" b="1" dirty="0">
                <a:solidFill>
                  <a:srgbClr val="FFFF00"/>
                </a:solidFill>
                <a:latin typeface="Century Gothic" panose="020B0502020202020204" pitchFamily="34" charset="0"/>
                <a:ea typeface="Malgun Gothic" pitchFamily="34"/>
              </a:rPr>
              <a:t> of July holiday.</a:t>
            </a:r>
            <a:br>
              <a:rPr lang="en-US" sz="4800" b="1" dirty="0">
                <a:latin typeface="Century Gothic" panose="020B0502020202020204" pitchFamily="34" charset="0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dirty="0">
                <a:latin typeface="Goudy Old Style" pitchFamily="18"/>
                <a:ea typeface="Malgun Gothic" pitchFamily="34"/>
              </a:rPr>
            </a:br>
            <a:r>
              <a:rPr lang="en-US" b="1" dirty="0">
                <a:latin typeface="Goudy Old Style" pitchFamily="18"/>
                <a:ea typeface="Malgun Gothic" pitchFamily="34"/>
                <a:cs typeface="Calibri" pitchFamily="34"/>
              </a:rPr>
              <a:t> </a:t>
            </a:r>
            <a:br>
              <a:rPr lang="en-US" dirty="0">
                <a:latin typeface="Goudy Old Style" pitchFamily="18"/>
                <a:ea typeface="Malgun Gothic" pitchFamily="34"/>
              </a:rPr>
            </a:br>
            <a:r>
              <a:rPr lang="en-US" dirty="0">
                <a:latin typeface="Goudy Old Style" pitchFamily="18"/>
                <a:ea typeface="Malgun Gothic" pitchFamily="34"/>
              </a:rPr>
              <a:t> </a:t>
            </a:r>
            <a:br>
              <a:rPr lang="en-US" dirty="0">
                <a:latin typeface="Goudy Old Style" pitchFamily="18"/>
                <a:ea typeface="Malgun Gothic" pitchFamily="34"/>
              </a:rPr>
            </a:br>
            <a:br>
              <a:rPr lang="en-US" b="1" dirty="0">
                <a:solidFill>
                  <a:srgbClr val="002060"/>
                </a:solidFill>
                <a:latin typeface="Goudy Old Style" pitchFamily="18"/>
                <a:ea typeface="Malgun Gothic" pitchFamily="34"/>
                <a:cs typeface="Calibri" pitchFamily="34"/>
              </a:rPr>
            </a:br>
            <a:r>
              <a:rPr lang="en-US" b="1" dirty="0">
                <a:solidFill>
                  <a:srgbClr val="002060"/>
                </a:solidFill>
                <a:highlight>
                  <a:srgbClr val="FFFF00"/>
                </a:highlight>
                <a:latin typeface="Goudy Old Style" pitchFamily="18"/>
                <a:ea typeface="Malgun Gothic" pitchFamily="34"/>
                <a:cs typeface="Calibri" pitchFamily="34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Goudy Old Style" pitchFamily="18"/>
                <a:ea typeface="Malgun Gothic" pitchFamily="34"/>
                <a:cs typeface="Calibri" pitchFamily="34"/>
              </a:rPr>
            </a:br>
            <a:br>
              <a:rPr lang="en-US" b="1" dirty="0">
                <a:solidFill>
                  <a:srgbClr val="002060"/>
                </a:solidFill>
                <a:latin typeface="Goudy Old Style" pitchFamily="18"/>
                <a:ea typeface="Malgun Gothic" pitchFamily="34"/>
                <a:cs typeface="Calibri" pitchFamily="34"/>
              </a:rPr>
            </a:br>
            <a:endParaRPr lang="en-US" dirty="0">
              <a:solidFill>
                <a:srgbClr val="002060"/>
              </a:solidFill>
              <a:latin typeface="Goudy Old Style" pitchFamily="18"/>
            </a:endParaRPr>
          </a:p>
        </p:txBody>
      </p: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8DF106-AE02-52D0-6E8F-57A9C8E48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402" y="3702131"/>
            <a:ext cx="1494733" cy="191512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39128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EF3D9BF-C007-0B99-3F25-879B6EF3D2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45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98231-9A40-A3B7-389A-E5C26F733821}"/>
              </a:ext>
            </a:extLst>
          </p:cNvPr>
          <p:cNvSpPr txBox="1"/>
          <p:nvPr/>
        </p:nvSpPr>
        <p:spPr>
          <a:xfrm>
            <a:off x="436882" y="589275"/>
            <a:ext cx="11389364" cy="55876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FFFF00"/>
                </a:solidFill>
                <a:uFillTx/>
                <a:latin typeface="Goudy Old Style" pitchFamily="18"/>
                <a:ea typeface="Malgun Gothic" pitchFamily="34"/>
                <a:cs typeface="Times New Roman" pitchFamily="18"/>
              </a:rPr>
              <a:t> </a:t>
            </a:r>
            <a:br>
              <a:rPr lang="en-US" sz="4400" b="1" i="0" u="none" strike="noStrike" kern="1200" cap="none" spc="0" baseline="0">
                <a:solidFill>
                  <a:srgbClr val="000000"/>
                </a:solidFill>
                <a:uFillTx/>
                <a:latin typeface="Goudy Old Style" pitchFamily="18"/>
                <a:ea typeface="Malgun Gothic" pitchFamily="34"/>
                <a:cs typeface="Times New Roman" pitchFamily="18"/>
              </a:rPr>
            </a:br>
            <a:b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Malgun Gothic" pitchFamily="34"/>
                <a:cs typeface="Times New Roman" pitchFamily="18"/>
              </a:rPr>
            </a:br>
            <a:endParaRPr lang="en-US" sz="4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1F52BB2-CC37-23CB-7D17-DEBF841EEE91}"/>
              </a:ext>
            </a:extLst>
          </p:cNvPr>
          <p:cNvSpPr txBox="1"/>
          <p:nvPr/>
        </p:nvSpPr>
        <p:spPr>
          <a:xfrm>
            <a:off x="1107438" y="387513"/>
            <a:ext cx="8564883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rgbClr val="00B0F0"/>
                </a:solidFill>
                <a:uFillTx/>
                <a:latin typeface="Century Gothic" pitchFamily="34"/>
              </a:rPr>
              <a:t>     CALL TO WORSHIP</a:t>
            </a:r>
            <a:endParaRPr lang="en-US" sz="6000" b="0" i="0" u="none" strike="noStrike" kern="1200" cap="none" spc="0" baseline="0" dirty="0">
              <a:solidFill>
                <a:srgbClr val="00B0F0"/>
              </a:solidFill>
              <a:uFillTx/>
              <a:latin typeface="Century Gothic" pitchFamily="3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B395C0-F96B-E874-AB04-BE9AC80349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604945"/>
            <a:ext cx="12191996" cy="5008269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FFFFFF"/>
                </a:solidFill>
                <a:latin typeface="Century Gothic" pitchFamily="34"/>
                <a:ea typeface="Malgun Gothic" pitchFamily="34"/>
              </a:rPr>
              <a:t>L:  </a:t>
            </a:r>
            <a:r>
              <a:rPr lang="en-US" sz="5400" b="1" i="1" dirty="0">
                <a:solidFill>
                  <a:srgbClr val="FFFFFF"/>
                </a:solidFill>
                <a:latin typeface="Century Gothic" pitchFamily="34"/>
                <a:ea typeface="Malgun Gothic" pitchFamily="34"/>
              </a:rPr>
              <a:t>By faith</a:t>
            </a:r>
            <a:r>
              <a:rPr lang="en-US" sz="5400" b="1" dirty="0">
                <a:solidFill>
                  <a:srgbClr val="FFFFFF"/>
                </a:solidFill>
                <a:latin typeface="Century Gothic" pitchFamily="34"/>
                <a:ea typeface="Malgun Gothic" pitchFamily="34"/>
              </a:rPr>
              <a:t>, we trust that we were created in the image of God.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5400" b="1" dirty="0">
              <a:solidFill>
                <a:srgbClr val="FFFFFF"/>
              </a:solidFill>
              <a:latin typeface="Century Gothic" pitchFamily="34"/>
              <a:ea typeface="Malgun Gothic" pitchFamily="34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5400" b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P:  </a:t>
            </a:r>
            <a:r>
              <a:rPr lang="en-US" sz="5400" b="1" i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By faith</a:t>
            </a:r>
            <a:r>
              <a:rPr lang="en-US" sz="5400" b="1" dirty="0">
                <a:solidFill>
                  <a:srgbClr val="FFFF00"/>
                </a:solidFill>
                <a:latin typeface="Century Gothic" pitchFamily="34"/>
                <a:ea typeface="Malgun Gothic" pitchFamily="34"/>
              </a:rPr>
              <a:t>, we hope and dream and make plans.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23552</TotalTime>
  <Words>1387</Words>
  <Application>Microsoft Office PowerPoint</Application>
  <PresentationFormat>Widescreen</PresentationFormat>
  <Paragraphs>119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Goudy Old Style</vt:lpstr>
      <vt:lpstr>Times New Roman</vt:lpstr>
      <vt:lpstr>Office Theme</vt:lpstr>
      <vt:lpstr>WELCOME!</vt:lpstr>
      <vt:lpstr>PowerPoint Presentation</vt:lpstr>
      <vt:lpstr>PRELUDE</vt:lpstr>
      <vt:lpstr>WELCOME          &amp; ANNOUNCEMENTS</vt:lpstr>
      <vt:lpstr>THE ALTAR FLOWERS are presented to the Glory of almighty God and given in honor of the 10th anniversary of Ann and Henry Ragland on July 4th.   </vt:lpstr>
      <vt:lpstr>         WE WELCOME Ann Via as our speaker this morning and Dale Dixon as our liturgist. Thank you for your generosity in serving our Laurel Hill congregation.     </vt:lpstr>
      <vt:lpstr>         VACATION BIBLE SCHOOL will be July 17-21 from 9 A.M. until Noon. Volunteers are needed.  The ages are 3 to 12 years.  Please contact Dale Dixon if you can help.  This is a wonderful way to serve God and the children.  Thank you.            </vt:lpstr>
      <vt:lpstr>     THE CHURCH OFFICE will be closed for the 4th of July holiday.              </vt:lpstr>
      <vt:lpstr>PowerPoint Presentation</vt:lpstr>
      <vt:lpstr>PowerPoint Presentation</vt:lpstr>
      <vt:lpstr>PowerPoint Presentation</vt:lpstr>
      <vt:lpstr>PowerPoint Presentation</vt:lpstr>
      <vt:lpstr>OPENING PRAYER</vt:lpstr>
      <vt:lpstr>OPENING HYMN</vt:lpstr>
      <vt:lpstr>PowerPoint Presentation</vt:lpstr>
      <vt:lpstr>PowerPoint Presentation</vt:lpstr>
      <vt:lpstr>PowerPoint Presentation</vt:lpstr>
      <vt:lpstr>PowerPoint Presentation</vt:lpstr>
      <vt:lpstr>JOYS &amp; CONCERNS</vt:lpstr>
      <vt:lpstr>PowerPoint Presentation</vt:lpstr>
      <vt:lpstr>ANTHEM</vt:lpstr>
      <vt:lpstr>CHILDREN’S MESSAGE</vt:lpstr>
      <vt:lpstr>  SCRIPTURE LESSON </vt:lpstr>
      <vt:lpstr>PowerPoint Presentation</vt:lpstr>
      <vt:lpstr>PowerPoint Presentation</vt:lpstr>
      <vt:lpstr>PowerPoint Presentation</vt:lpstr>
      <vt:lpstr>PowerPoint Presentation</vt:lpstr>
      <vt:lpstr>SERMON</vt:lpstr>
      <vt:lpstr>HYMN OF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TITHES &amp; OFFERINGS</vt:lpstr>
      <vt:lpstr>TITHES &amp; OFFERINGS</vt:lpstr>
      <vt:lpstr>PowerPoint Presentation</vt:lpstr>
      <vt:lpstr>     HYMN OF COMMITMENT ____________</vt:lpstr>
      <vt:lpstr>PowerPoint Presentation</vt:lpstr>
      <vt:lpstr>PowerPoint Presentation</vt:lpstr>
      <vt:lpstr>PowerPoint Presentation</vt:lpstr>
      <vt:lpstr>PowerPoint Presentation</vt:lpstr>
      <vt:lpstr>BENEDICTION</vt:lpstr>
      <vt:lpstr>POSTLUDE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Hyunho Lee</dc:creator>
  <cp:lastModifiedBy>LHUMC</cp:lastModifiedBy>
  <cp:revision>243</cp:revision>
  <dcterms:created xsi:type="dcterms:W3CDTF">2020-09-05T14:33:17Z</dcterms:created>
  <dcterms:modified xsi:type="dcterms:W3CDTF">2023-06-20T12:42:05Z</dcterms:modified>
</cp:coreProperties>
</file>