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8" r:id="rId2"/>
    <p:sldId id="329" r:id="rId3"/>
    <p:sldId id="383" r:id="rId4"/>
    <p:sldId id="260" r:id="rId5"/>
    <p:sldId id="257" r:id="rId6"/>
    <p:sldId id="995" r:id="rId7"/>
    <p:sldId id="990" r:id="rId8"/>
    <p:sldId id="991" r:id="rId9"/>
    <p:sldId id="996" r:id="rId10"/>
    <p:sldId id="1019" r:id="rId11"/>
    <p:sldId id="364" r:id="rId12"/>
    <p:sldId id="970" r:id="rId13"/>
    <p:sldId id="352" r:id="rId14"/>
    <p:sldId id="332" r:id="rId15"/>
    <p:sldId id="879" r:id="rId16"/>
    <p:sldId id="971" r:id="rId17"/>
    <p:sldId id="292" r:id="rId18"/>
    <p:sldId id="402" r:id="rId19"/>
    <p:sldId id="335" r:id="rId20"/>
    <p:sldId id="1013" r:id="rId21"/>
    <p:sldId id="1016" r:id="rId22"/>
    <p:sldId id="1015" r:id="rId23"/>
    <p:sldId id="1017" r:id="rId24"/>
    <p:sldId id="1021" r:id="rId25"/>
    <p:sldId id="266" r:id="rId26"/>
    <p:sldId id="988" r:id="rId27"/>
    <p:sldId id="1010" r:id="rId28"/>
    <p:sldId id="1011" r:id="rId29"/>
    <p:sldId id="269" r:id="rId30"/>
    <p:sldId id="384" r:id="rId31"/>
    <p:sldId id="619" r:id="rId32"/>
    <p:sldId id="974" r:id="rId33"/>
    <p:sldId id="976" r:id="rId34"/>
    <p:sldId id="1002" r:id="rId35"/>
    <p:sldId id="1005" r:id="rId36"/>
    <p:sldId id="271" r:id="rId37"/>
    <p:sldId id="999" r:id="rId38"/>
    <p:sldId id="390" r:id="rId39"/>
    <p:sldId id="965" r:id="rId40"/>
    <p:sldId id="977" r:id="rId41"/>
    <p:sldId id="978" r:id="rId42"/>
    <p:sldId id="979" r:id="rId43"/>
    <p:sldId id="1004" r:id="rId44"/>
    <p:sldId id="344" r:id="rId45"/>
    <p:sldId id="29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33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D1ED7-FBC6-570D-3D79-D5EC42E5652D}"/>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8BB7A7A8-9BC9-AE88-F2CA-08CE7269D90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40BE4A3A-D232-074B-E70D-762E20C82033}"/>
              </a:ext>
            </a:extLst>
          </p:cNvPr>
          <p:cNvSpPr txBox="1">
            <a:spLocks noGrp="1"/>
          </p:cNvSpPr>
          <p:nvPr>
            <p:ph type="dt" sz="half" idx="7"/>
          </p:nvPr>
        </p:nvSpPr>
        <p:spPr/>
        <p:txBody>
          <a:bodyPr/>
          <a:lstStyle>
            <a:lvl1pPr>
              <a:defRPr/>
            </a:lvl1pPr>
          </a:lstStyle>
          <a:p>
            <a:pPr lvl="0"/>
            <a:fld id="{34B398F6-8799-4CD4-8D5B-6AA001BA6FCB}" type="datetime1">
              <a:rPr lang="en-US"/>
              <a:pPr lvl="0"/>
              <a:t>6/8/2023</a:t>
            </a:fld>
            <a:endParaRPr lang="en-US"/>
          </a:p>
        </p:txBody>
      </p:sp>
      <p:sp>
        <p:nvSpPr>
          <p:cNvPr id="5" name="Footer Placeholder 4">
            <a:extLst>
              <a:ext uri="{FF2B5EF4-FFF2-40B4-BE49-F238E27FC236}">
                <a16:creationId xmlns:a16="http://schemas.microsoft.com/office/drawing/2014/main" id="{64A6DB4E-D891-2332-4C9B-A4328B0B534C}"/>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C5BD33F-44B8-2FEC-1D70-47F124FD6705}"/>
              </a:ext>
            </a:extLst>
          </p:cNvPr>
          <p:cNvSpPr txBox="1">
            <a:spLocks noGrp="1"/>
          </p:cNvSpPr>
          <p:nvPr>
            <p:ph type="sldNum" sz="quarter" idx="8"/>
          </p:nvPr>
        </p:nvSpPr>
        <p:spPr/>
        <p:txBody>
          <a:bodyPr/>
          <a:lstStyle>
            <a:lvl1pPr>
              <a:defRPr/>
            </a:lvl1pPr>
          </a:lstStyle>
          <a:p>
            <a:pPr lvl="0"/>
            <a:fld id="{9468D854-6318-4762-B213-6626B8E1FDCD}" type="slidenum">
              <a:t>‹#›</a:t>
            </a:fld>
            <a:endParaRPr lang="en-US"/>
          </a:p>
        </p:txBody>
      </p:sp>
    </p:spTree>
    <p:extLst>
      <p:ext uri="{BB962C8B-B14F-4D97-AF65-F5344CB8AC3E}">
        <p14:creationId xmlns:p14="http://schemas.microsoft.com/office/powerpoint/2010/main" val="384474567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16937-D6F3-ABA1-3CCE-874E9BBF69F6}"/>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1ADDF064-1149-06B1-81B4-6B479656C49C}"/>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546C3-8814-F5C5-2ED0-9F3FE106E981}"/>
              </a:ext>
            </a:extLst>
          </p:cNvPr>
          <p:cNvSpPr txBox="1">
            <a:spLocks noGrp="1"/>
          </p:cNvSpPr>
          <p:nvPr>
            <p:ph type="dt" sz="half" idx="7"/>
          </p:nvPr>
        </p:nvSpPr>
        <p:spPr/>
        <p:txBody>
          <a:bodyPr/>
          <a:lstStyle>
            <a:lvl1pPr>
              <a:defRPr/>
            </a:lvl1pPr>
          </a:lstStyle>
          <a:p>
            <a:pPr lvl="0"/>
            <a:fld id="{35C7059C-8C22-4595-AB65-542CF946ED4A}" type="datetime1">
              <a:rPr lang="en-US"/>
              <a:pPr lvl="0"/>
              <a:t>6/8/2023</a:t>
            </a:fld>
            <a:endParaRPr lang="en-US"/>
          </a:p>
        </p:txBody>
      </p:sp>
      <p:sp>
        <p:nvSpPr>
          <p:cNvPr id="5" name="Footer Placeholder 4">
            <a:extLst>
              <a:ext uri="{FF2B5EF4-FFF2-40B4-BE49-F238E27FC236}">
                <a16:creationId xmlns:a16="http://schemas.microsoft.com/office/drawing/2014/main" id="{5F5CE030-C5DF-92D8-D900-A529933E37F0}"/>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F1A2FED-2372-94AC-E0BD-04759935B990}"/>
              </a:ext>
            </a:extLst>
          </p:cNvPr>
          <p:cNvSpPr txBox="1">
            <a:spLocks noGrp="1"/>
          </p:cNvSpPr>
          <p:nvPr>
            <p:ph type="sldNum" sz="quarter" idx="8"/>
          </p:nvPr>
        </p:nvSpPr>
        <p:spPr/>
        <p:txBody>
          <a:bodyPr/>
          <a:lstStyle>
            <a:lvl1pPr>
              <a:defRPr/>
            </a:lvl1pPr>
          </a:lstStyle>
          <a:p>
            <a:pPr lvl="0"/>
            <a:fld id="{EB77A374-1BDF-4CF2-B8D0-9909BDC4613B}" type="slidenum">
              <a:t>‹#›</a:t>
            </a:fld>
            <a:endParaRPr lang="en-US"/>
          </a:p>
        </p:txBody>
      </p:sp>
    </p:spTree>
    <p:extLst>
      <p:ext uri="{BB962C8B-B14F-4D97-AF65-F5344CB8AC3E}">
        <p14:creationId xmlns:p14="http://schemas.microsoft.com/office/powerpoint/2010/main" val="3549078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593FAA-C0FE-C532-6D6C-F8279ED6C491}"/>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01F84702-01E3-276B-9B33-ECB29382AEBD}"/>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FE889-5140-38F5-A090-6B169A3AF7D0}"/>
              </a:ext>
            </a:extLst>
          </p:cNvPr>
          <p:cNvSpPr txBox="1">
            <a:spLocks noGrp="1"/>
          </p:cNvSpPr>
          <p:nvPr>
            <p:ph type="dt" sz="half" idx="7"/>
          </p:nvPr>
        </p:nvSpPr>
        <p:spPr/>
        <p:txBody>
          <a:bodyPr/>
          <a:lstStyle>
            <a:lvl1pPr>
              <a:defRPr/>
            </a:lvl1pPr>
          </a:lstStyle>
          <a:p>
            <a:pPr lvl="0"/>
            <a:fld id="{2BC85D3D-0650-4260-A633-5D330EF3BDEE}" type="datetime1">
              <a:rPr lang="en-US"/>
              <a:pPr lvl="0"/>
              <a:t>6/8/2023</a:t>
            </a:fld>
            <a:endParaRPr lang="en-US"/>
          </a:p>
        </p:txBody>
      </p:sp>
      <p:sp>
        <p:nvSpPr>
          <p:cNvPr id="5" name="Footer Placeholder 4">
            <a:extLst>
              <a:ext uri="{FF2B5EF4-FFF2-40B4-BE49-F238E27FC236}">
                <a16:creationId xmlns:a16="http://schemas.microsoft.com/office/drawing/2014/main" id="{D1997C91-EF94-164A-7DE7-29CA15B21283}"/>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6502E38-9247-5DC0-7D44-A0CD5ED82152}"/>
              </a:ext>
            </a:extLst>
          </p:cNvPr>
          <p:cNvSpPr txBox="1">
            <a:spLocks noGrp="1"/>
          </p:cNvSpPr>
          <p:nvPr>
            <p:ph type="sldNum" sz="quarter" idx="8"/>
          </p:nvPr>
        </p:nvSpPr>
        <p:spPr/>
        <p:txBody>
          <a:bodyPr/>
          <a:lstStyle>
            <a:lvl1pPr>
              <a:defRPr/>
            </a:lvl1pPr>
          </a:lstStyle>
          <a:p>
            <a:pPr lvl="0"/>
            <a:fld id="{DB0FC6E2-9765-442E-B75B-63A043C3543C}" type="slidenum">
              <a:t>‹#›</a:t>
            </a:fld>
            <a:endParaRPr lang="en-US"/>
          </a:p>
        </p:txBody>
      </p:sp>
    </p:spTree>
    <p:extLst>
      <p:ext uri="{BB962C8B-B14F-4D97-AF65-F5344CB8AC3E}">
        <p14:creationId xmlns:p14="http://schemas.microsoft.com/office/powerpoint/2010/main" val="322608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B021-77E3-66C1-23D4-C431B41BBD61}"/>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4ACF2DE4-D47E-E35A-D69E-0E951A7F4B7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5B7A8-D91E-7213-683F-FBFBF9F73A71}"/>
              </a:ext>
            </a:extLst>
          </p:cNvPr>
          <p:cNvSpPr txBox="1">
            <a:spLocks noGrp="1"/>
          </p:cNvSpPr>
          <p:nvPr>
            <p:ph type="dt" sz="half" idx="7"/>
          </p:nvPr>
        </p:nvSpPr>
        <p:spPr/>
        <p:txBody>
          <a:bodyPr/>
          <a:lstStyle>
            <a:lvl1pPr>
              <a:defRPr/>
            </a:lvl1pPr>
          </a:lstStyle>
          <a:p>
            <a:pPr lvl="0"/>
            <a:fld id="{0B10C917-2FFB-4802-B99D-ED3FEF20BBDB}" type="datetime1">
              <a:rPr lang="en-US"/>
              <a:pPr lvl="0"/>
              <a:t>6/8/2023</a:t>
            </a:fld>
            <a:endParaRPr lang="en-US"/>
          </a:p>
        </p:txBody>
      </p:sp>
      <p:sp>
        <p:nvSpPr>
          <p:cNvPr id="5" name="Footer Placeholder 4">
            <a:extLst>
              <a:ext uri="{FF2B5EF4-FFF2-40B4-BE49-F238E27FC236}">
                <a16:creationId xmlns:a16="http://schemas.microsoft.com/office/drawing/2014/main" id="{C0ED0D01-94BD-9DC9-CE84-F7D5CA160A98}"/>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BFD837CC-2E13-AC72-2232-9397910176D9}"/>
              </a:ext>
            </a:extLst>
          </p:cNvPr>
          <p:cNvSpPr txBox="1">
            <a:spLocks noGrp="1"/>
          </p:cNvSpPr>
          <p:nvPr>
            <p:ph type="sldNum" sz="quarter" idx="8"/>
          </p:nvPr>
        </p:nvSpPr>
        <p:spPr/>
        <p:txBody>
          <a:bodyPr/>
          <a:lstStyle>
            <a:lvl1pPr>
              <a:defRPr/>
            </a:lvl1pPr>
          </a:lstStyle>
          <a:p>
            <a:pPr lvl="0"/>
            <a:fld id="{24B12E68-124D-4DA1-A422-BD18A14E9627}" type="slidenum">
              <a:t>‹#›</a:t>
            </a:fld>
            <a:endParaRPr lang="en-US"/>
          </a:p>
        </p:txBody>
      </p:sp>
    </p:spTree>
    <p:extLst>
      <p:ext uri="{BB962C8B-B14F-4D97-AF65-F5344CB8AC3E}">
        <p14:creationId xmlns:p14="http://schemas.microsoft.com/office/powerpoint/2010/main" val="50569938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8533-896A-2164-419B-6CFF2A25E5F0}"/>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A1E4B81E-9472-938D-4AB4-0A7EAF1D5CF5}"/>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4D209F25-F2B6-A27A-6651-010207617A03}"/>
              </a:ext>
            </a:extLst>
          </p:cNvPr>
          <p:cNvSpPr txBox="1">
            <a:spLocks noGrp="1"/>
          </p:cNvSpPr>
          <p:nvPr>
            <p:ph type="dt" sz="half" idx="7"/>
          </p:nvPr>
        </p:nvSpPr>
        <p:spPr/>
        <p:txBody>
          <a:bodyPr/>
          <a:lstStyle>
            <a:lvl1pPr>
              <a:defRPr/>
            </a:lvl1pPr>
          </a:lstStyle>
          <a:p>
            <a:pPr lvl="0"/>
            <a:fld id="{B4D39782-F11D-490B-9301-6A19C164990E}" type="datetime1">
              <a:rPr lang="en-US"/>
              <a:pPr lvl="0"/>
              <a:t>6/8/2023</a:t>
            </a:fld>
            <a:endParaRPr lang="en-US"/>
          </a:p>
        </p:txBody>
      </p:sp>
      <p:sp>
        <p:nvSpPr>
          <p:cNvPr id="5" name="Footer Placeholder 4">
            <a:extLst>
              <a:ext uri="{FF2B5EF4-FFF2-40B4-BE49-F238E27FC236}">
                <a16:creationId xmlns:a16="http://schemas.microsoft.com/office/drawing/2014/main" id="{F75B2638-3B3A-EB7A-8011-275FFF399C6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877AA59E-ACB3-C319-F369-51D1F22A0157}"/>
              </a:ext>
            </a:extLst>
          </p:cNvPr>
          <p:cNvSpPr txBox="1">
            <a:spLocks noGrp="1"/>
          </p:cNvSpPr>
          <p:nvPr>
            <p:ph type="sldNum" sz="quarter" idx="8"/>
          </p:nvPr>
        </p:nvSpPr>
        <p:spPr/>
        <p:txBody>
          <a:bodyPr/>
          <a:lstStyle>
            <a:lvl1pPr>
              <a:defRPr/>
            </a:lvl1pPr>
          </a:lstStyle>
          <a:p>
            <a:pPr lvl="0"/>
            <a:fld id="{6C1852B6-7007-4D92-865F-F96B96E5F389}" type="slidenum">
              <a:t>‹#›</a:t>
            </a:fld>
            <a:endParaRPr lang="en-US"/>
          </a:p>
        </p:txBody>
      </p:sp>
    </p:spTree>
    <p:extLst>
      <p:ext uri="{BB962C8B-B14F-4D97-AF65-F5344CB8AC3E}">
        <p14:creationId xmlns:p14="http://schemas.microsoft.com/office/powerpoint/2010/main" val="3227993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FA4B6-F149-F3B2-DD68-31AA2B55C3F3}"/>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1C32F47B-2D9C-A249-CC94-EBBE7950ADA2}"/>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827EAC-2E79-12CC-D1E4-C7494DCF3F53}"/>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F05317-BA1A-03C7-1CCD-1CC2FCBD65FF}"/>
              </a:ext>
            </a:extLst>
          </p:cNvPr>
          <p:cNvSpPr txBox="1">
            <a:spLocks noGrp="1"/>
          </p:cNvSpPr>
          <p:nvPr>
            <p:ph type="dt" sz="half" idx="7"/>
          </p:nvPr>
        </p:nvSpPr>
        <p:spPr/>
        <p:txBody>
          <a:bodyPr/>
          <a:lstStyle>
            <a:lvl1pPr>
              <a:defRPr/>
            </a:lvl1pPr>
          </a:lstStyle>
          <a:p>
            <a:pPr lvl="0"/>
            <a:fld id="{673DC804-EACA-4263-A4EC-95923A54571F}" type="datetime1">
              <a:rPr lang="en-US"/>
              <a:pPr lvl="0"/>
              <a:t>6/8/2023</a:t>
            </a:fld>
            <a:endParaRPr lang="en-US"/>
          </a:p>
        </p:txBody>
      </p:sp>
      <p:sp>
        <p:nvSpPr>
          <p:cNvPr id="6" name="Footer Placeholder 5">
            <a:extLst>
              <a:ext uri="{FF2B5EF4-FFF2-40B4-BE49-F238E27FC236}">
                <a16:creationId xmlns:a16="http://schemas.microsoft.com/office/drawing/2014/main" id="{90FF8D8A-9D3E-8B7B-633F-275D05E43435}"/>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6B26F725-43A1-A7D0-CD49-573AFA27A34D}"/>
              </a:ext>
            </a:extLst>
          </p:cNvPr>
          <p:cNvSpPr txBox="1">
            <a:spLocks noGrp="1"/>
          </p:cNvSpPr>
          <p:nvPr>
            <p:ph type="sldNum" sz="quarter" idx="8"/>
          </p:nvPr>
        </p:nvSpPr>
        <p:spPr/>
        <p:txBody>
          <a:bodyPr/>
          <a:lstStyle>
            <a:lvl1pPr>
              <a:defRPr/>
            </a:lvl1pPr>
          </a:lstStyle>
          <a:p>
            <a:pPr lvl="0"/>
            <a:fld id="{81C60988-0045-41E9-BF29-87750179D56D}" type="slidenum">
              <a:t>‹#›</a:t>
            </a:fld>
            <a:endParaRPr lang="en-US"/>
          </a:p>
        </p:txBody>
      </p:sp>
    </p:spTree>
    <p:extLst>
      <p:ext uri="{BB962C8B-B14F-4D97-AF65-F5344CB8AC3E}">
        <p14:creationId xmlns:p14="http://schemas.microsoft.com/office/powerpoint/2010/main" val="285069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2498-6D68-41F4-E85F-7605BC279EF6}"/>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6955EF40-0870-42B5-74DA-628713C6F95B}"/>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B30BE243-9FC4-9C3D-2C68-150958E163B9}"/>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2CED60-4372-28E6-D6E3-EEDF52CA8C2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4A6F3415-7E10-471F-1B54-C3E7EA436398}"/>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F49053-29F0-4A8B-9D21-13EA23576899}"/>
              </a:ext>
            </a:extLst>
          </p:cNvPr>
          <p:cNvSpPr txBox="1">
            <a:spLocks noGrp="1"/>
          </p:cNvSpPr>
          <p:nvPr>
            <p:ph type="dt" sz="half" idx="7"/>
          </p:nvPr>
        </p:nvSpPr>
        <p:spPr/>
        <p:txBody>
          <a:bodyPr/>
          <a:lstStyle>
            <a:lvl1pPr>
              <a:defRPr/>
            </a:lvl1pPr>
          </a:lstStyle>
          <a:p>
            <a:pPr lvl="0"/>
            <a:fld id="{48B24A8A-515B-477F-AC97-C9A442F76933}" type="datetime1">
              <a:rPr lang="en-US"/>
              <a:pPr lvl="0"/>
              <a:t>6/8/2023</a:t>
            </a:fld>
            <a:endParaRPr lang="en-US"/>
          </a:p>
        </p:txBody>
      </p:sp>
      <p:sp>
        <p:nvSpPr>
          <p:cNvPr id="8" name="Footer Placeholder 7">
            <a:extLst>
              <a:ext uri="{FF2B5EF4-FFF2-40B4-BE49-F238E27FC236}">
                <a16:creationId xmlns:a16="http://schemas.microsoft.com/office/drawing/2014/main" id="{6DE92A8E-8EF1-5954-E63A-330BF90146D5}"/>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228D88A4-7B45-7238-0B86-414C0B2AE5C9}"/>
              </a:ext>
            </a:extLst>
          </p:cNvPr>
          <p:cNvSpPr txBox="1">
            <a:spLocks noGrp="1"/>
          </p:cNvSpPr>
          <p:nvPr>
            <p:ph type="sldNum" sz="quarter" idx="8"/>
          </p:nvPr>
        </p:nvSpPr>
        <p:spPr/>
        <p:txBody>
          <a:bodyPr/>
          <a:lstStyle>
            <a:lvl1pPr>
              <a:defRPr/>
            </a:lvl1pPr>
          </a:lstStyle>
          <a:p>
            <a:pPr lvl="0"/>
            <a:fld id="{8170A011-ABA6-4E50-B71D-72812C9BDF86}" type="slidenum">
              <a:t>‹#›</a:t>
            </a:fld>
            <a:endParaRPr lang="en-US"/>
          </a:p>
        </p:txBody>
      </p:sp>
    </p:spTree>
    <p:extLst>
      <p:ext uri="{BB962C8B-B14F-4D97-AF65-F5344CB8AC3E}">
        <p14:creationId xmlns:p14="http://schemas.microsoft.com/office/powerpoint/2010/main" val="255094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D0B4D-BB2E-AB73-451E-463F0CE10E99}"/>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E9051E23-8688-B3FD-A0BD-2DD881C53DE4}"/>
              </a:ext>
            </a:extLst>
          </p:cNvPr>
          <p:cNvSpPr txBox="1">
            <a:spLocks noGrp="1"/>
          </p:cNvSpPr>
          <p:nvPr>
            <p:ph type="dt" sz="half" idx="7"/>
          </p:nvPr>
        </p:nvSpPr>
        <p:spPr/>
        <p:txBody>
          <a:bodyPr/>
          <a:lstStyle>
            <a:lvl1pPr>
              <a:defRPr/>
            </a:lvl1pPr>
          </a:lstStyle>
          <a:p>
            <a:pPr lvl="0"/>
            <a:fld id="{1B0A388E-A040-48E9-951F-3C1C236629EC}" type="datetime1">
              <a:rPr lang="en-US"/>
              <a:pPr lvl="0"/>
              <a:t>6/8/2023</a:t>
            </a:fld>
            <a:endParaRPr lang="en-US"/>
          </a:p>
        </p:txBody>
      </p:sp>
      <p:sp>
        <p:nvSpPr>
          <p:cNvPr id="4" name="Footer Placeholder 3">
            <a:extLst>
              <a:ext uri="{FF2B5EF4-FFF2-40B4-BE49-F238E27FC236}">
                <a16:creationId xmlns:a16="http://schemas.microsoft.com/office/drawing/2014/main" id="{9DADA1B7-E435-9675-3AA3-AD2978BDBF12}"/>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5C3D61BF-27FB-0088-C0A6-7B44E60E0F87}"/>
              </a:ext>
            </a:extLst>
          </p:cNvPr>
          <p:cNvSpPr txBox="1">
            <a:spLocks noGrp="1"/>
          </p:cNvSpPr>
          <p:nvPr>
            <p:ph type="sldNum" sz="quarter" idx="8"/>
          </p:nvPr>
        </p:nvSpPr>
        <p:spPr/>
        <p:txBody>
          <a:bodyPr/>
          <a:lstStyle>
            <a:lvl1pPr>
              <a:defRPr/>
            </a:lvl1pPr>
          </a:lstStyle>
          <a:p>
            <a:pPr lvl="0"/>
            <a:fld id="{013E9640-6A53-457F-A0CA-D5767C61959D}" type="slidenum">
              <a:t>‹#›</a:t>
            </a:fld>
            <a:endParaRPr lang="en-US"/>
          </a:p>
        </p:txBody>
      </p:sp>
    </p:spTree>
    <p:extLst>
      <p:ext uri="{BB962C8B-B14F-4D97-AF65-F5344CB8AC3E}">
        <p14:creationId xmlns:p14="http://schemas.microsoft.com/office/powerpoint/2010/main" val="361555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6C9AF5-7740-3ED2-57B0-25A2E491B925}"/>
              </a:ext>
            </a:extLst>
          </p:cNvPr>
          <p:cNvSpPr txBox="1">
            <a:spLocks noGrp="1"/>
          </p:cNvSpPr>
          <p:nvPr>
            <p:ph type="dt" sz="half" idx="7"/>
          </p:nvPr>
        </p:nvSpPr>
        <p:spPr/>
        <p:txBody>
          <a:bodyPr/>
          <a:lstStyle>
            <a:lvl1pPr>
              <a:defRPr/>
            </a:lvl1pPr>
          </a:lstStyle>
          <a:p>
            <a:pPr lvl="0"/>
            <a:fld id="{1D8BBB1E-BE67-49BD-86BC-8FB3D93701DE}" type="datetime1">
              <a:rPr lang="en-US"/>
              <a:pPr lvl="0"/>
              <a:t>6/8/2023</a:t>
            </a:fld>
            <a:endParaRPr lang="en-US"/>
          </a:p>
        </p:txBody>
      </p:sp>
      <p:sp>
        <p:nvSpPr>
          <p:cNvPr id="3" name="Footer Placeholder 2">
            <a:extLst>
              <a:ext uri="{FF2B5EF4-FFF2-40B4-BE49-F238E27FC236}">
                <a16:creationId xmlns:a16="http://schemas.microsoft.com/office/drawing/2014/main" id="{F5A1F5EF-C19C-0A2D-801D-2A52FB9470AD}"/>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F3B357B2-DF98-C758-7042-BE7122D024FA}"/>
              </a:ext>
            </a:extLst>
          </p:cNvPr>
          <p:cNvSpPr txBox="1">
            <a:spLocks noGrp="1"/>
          </p:cNvSpPr>
          <p:nvPr>
            <p:ph type="sldNum" sz="quarter" idx="8"/>
          </p:nvPr>
        </p:nvSpPr>
        <p:spPr/>
        <p:txBody>
          <a:bodyPr/>
          <a:lstStyle>
            <a:lvl1pPr>
              <a:defRPr/>
            </a:lvl1pPr>
          </a:lstStyle>
          <a:p>
            <a:pPr lvl="0"/>
            <a:fld id="{40993A74-165F-4B62-9D6A-03487A7A76D7}" type="slidenum">
              <a:t>‹#›</a:t>
            </a:fld>
            <a:endParaRPr lang="en-US"/>
          </a:p>
        </p:txBody>
      </p:sp>
    </p:spTree>
    <p:extLst>
      <p:ext uri="{BB962C8B-B14F-4D97-AF65-F5344CB8AC3E}">
        <p14:creationId xmlns:p14="http://schemas.microsoft.com/office/powerpoint/2010/main" val="2853306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82FB-8E5A-8339-5DD1-442C8DE34AB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6A57F52A-1B3E-5235-FA79-521EE4D5697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ABDDE4-4C21-F225-E157-B1C6117E206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3D91AAD8-CA3A-C6F1-7062-775A1E522BC0}"/>
              </a:ext>
            </a:extLst>
          </p:cNvPr>
          <p:cNvSpPr txBox="1">
            <a:spLocks noGrp="1"/>
          </p:cNvSpPr>
          <p:nvPr>
            <p:ph type="dt" sz="half" idx="7"/>
          </p:nvPr>
        </p:nvSpPr>
        <p:spPr/>
        <p:txBody>
          <a:bodyPr/>
          <a:lstStyle>
            <a:lvl1pPr>
              <a:defRPr/>
            </a:lvl1pPr>
          </a:lstStyle>
          <a:p>
            <a:pPr lvl="0"/>
            <a:fld id="{1B8DE5B8-6A9F-4CDD-996F-649C0A52AE7F}" type="datetime1">
              <a:rPr lang="en-US"/>
              <a:pPr lvl="0"/>
              <a:t>6/8/2023</a:t>
            </a:fld>
            <a:endParaRPr lang="en-US"/>
          </a:p>
        </p:txBody>
      </p:sp>
      <p:sp>
        <p:nvSpPr>
          <p:cNvPr id="6" name="Footer Placeholder 5">
            <a:extLst>
              <a:ext uri="{FF2B5EF4-FFF2-40B4-BE49-F238E27FC236}">
                <a16:creationId xmlns:a16="http://schemas.microsoft.com/office/drawing/2014/main" id="{F264EFCB-8835-F338-04D2-E88C9EA6D218}"/>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56CCA489-C34E-B9D5-A312-E164DF7270CA}"/>
              </a:ext>
            </a:extLst>
          </p:cNvPr>
          <p:cNvSpPr txBox="1">
            <a:spLocks noGrp="1"/>
          </p:cNvSpPr>
          <p:nvPr>
            <p:ph type="sldNum" sz="quarter" idx="8"/>
          </p:nvPr>
        </p:nvSpPr>
        <p:spPr/>
        <p:txBody>
          <a:bodyPr/>
          <a:lstStyle>
            <a:lvl1pPr>
              <a:defRPr/>
            </a:lvl1pPr>
          </a:lstStyle>
          <a:p>
            <a:pPr lvl="0"/>
            <a:fld id="{2C061A53-2BB2-4A0E-A866-C088AAC19A01}" type="slidenum">
              <a:t>‹#›</a:t>
            </a:fld>
            <a:endParaRPr lang="en-US"/>
          </a:p>
        </p:txBody>
      </p:sp>
    </p:spTree>
    <p:extLst>
      <p:ext uri="{BB962C8B-B14F-4D97-AF65-F5344CB8AC3E}">
        <p14:creationId xmlns:p14="http://schemas.microsoft.com/office/powerpoint/2010/main" val="3297217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0CCB-E8C8-75DE-1984-D4BB16BFD50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CE6377D6-4C13-A462-0095-E5956D2A1740}"/>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7FB559A9-4142-2CD7-A2F4-016F619A6FA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47FD2A32-FDE8-B136-61A8-E8599524447F}"/>
              </a:ext>
            </a:extLst>
          </p:cNvPr>
          <p:cNvSpPr txBox="1">
            <a:spLocks noGrp="1"/>
          </p:cNvSpPr>
          <p:nvPr>
            <p:ph type="dt" sz="half" idx="7"/>
          </p:nvPr>
        </p:nvSpPr>
        <p:spPr/>
        <p:txBody>
          <a:bodyPr/>
          <a:lstStyle>
            <a:lvl1pPr>
              <a:defRPr/>
            </a:lvl1pPr>
          </a:lstStyle>
          <a:p>
            <a:pPr lvl="0"/>
            <a:fld id="{05B6254F-E74F-4490-ABCF-4F65C17B5B80}" type="datetime1">
              <a:rPr lang="en-US"/>
              <a:pPr lvl="0"/>
              <a:t>6/8/2023</a:t>
            </a:fld>
            <a:endParaRPr lang="en-US"/>
          </a:p>
        </p:txBody>
      </p:sp>
      <p:sp>
        <p:nvSpPr>
          <p:cNvPr id="6" name="Footer Placeholder 5">
            <a:extLst>
              <a:ext uri="{FF2B5EF4-FFF2-40B4-BE49-F238E27FC236}">
                <a16:creationId xmlns:a16="http://schemas.microsoft.com/office/drawing/2014/main" id="{CF9E7600-8574-51B9-D5CD-97ACA00DD434}"/>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2C2AAB2F-8479-9EB9-10AD-69DDC42350BE}"/>
              </a:ext>
            </a:extLst>
          </p:cNvPr>
          <p:cNvSpPr txBox="1">
            <a:spLocks noGrp="1"/>
          </p:cNvSpPr>
          <p:nvPr>
            <p:ph type="sldNum" sz="quarter" idx="8"/>
          </p:nvPr>
        </p:nvSpPr>
        <p:spPr/>
        <p:txBody>
          <a:bodyPr/>
          <a:lstStyle>
            <a:lvl1pPr>
              <a:defRPr/>
            </a:lvl1pPr>
          </a:lstStyle>
          <a:p>
            <a:pPr lvl="0"/>
            <a:fld id="{BF1C036D-F689-4258-BA67-F838393AA9A0}" type="slidenum">
              <a:t>‹#›</a:t>
            </a:fld>
            <a:endParaRPr lang="en-US"/>
          </a:p>
        </p:txBody>
      </p:sp>
    </p:spTree>
    <p:extLst>
      <p:ext uri="{BB962C8B-B14F-4D97-AF65-F5344CB8AC3E}">
        <p14:creationId xmlns:p14="http://schemas.microsoft.com/office/powerpoint/2010/main" val="3831978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6FBA54-B6BC-0517-FCE1-D48D42B37F5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BD5B9059-7D97-6D26-55CE-7BFA887B539D}"/>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A128B-4DE2-2097-EBE6-4D4A9857D544}"/>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91249A06-0FF8-4482-8973-848429E3CAE6}" type="datetime1">
              <a:rPr lang="en-US"/>
              <a:pPr lvl="0"/>
              <a:t>6/8/2023</a:t>
            </a:fld>
            <a:endParaRPr lang="en-US"/>
          </a:p>
        </p:txBody>
      </p:sp>
      <p:sp>
        <p:nvSpPr>
          <p:cNvPr id="5" name="Footer Placeholder 4">
            <a:extLst>
              <a:ext uri="{FF2B5EF4-FFF2-40B4-BE49-F238E27FC236}">
                <a16:creationId xmlns:a16="http://schemas.microsoft.com/office/drawing/2014/main" id="{85991A21-9FFB-1DBB-CC08-D2F3F8DBDE7B}"/>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5E15DAE4-E918-372C-21ED-AF30E7C4E254}"/>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01EBC08B-9C82-4390-B75F-427B0DC965F1}"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83">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D9CB2E2-4334-6D2B-A36B-7333AF141497}"/>
              </a:ext>
            </a:extLst>
          </p:cNvPr>
          <p:cNvSpPr txBox="1">
            <a:spLocks noGrp="1"/>
          </p:cNvSpPr>
          <p:nvPr>
            <p:ph type="title"/>
          </p:nvPr>
        </p:nvSpPr>
        <p:spPr>
          <a:xfrm>
            <a:off x="517888" y="5101263"/>
            <a:ext cx="4202463" cy="1556903"/>
          </a:xfrm>
        </p:spPr>
        <p:txBody>
          <a:bodyPr>
            <a:noAutofit/>
          </a:bodyPr>
          <a:lstStyle/>
          <a:p>
            <a:pPr lvl="0"/>
            <a:r>
              <a:rPr lang="en-US" sz="6000" b="1">
                <a:solidFill>
                  <a:srgbClr val="00B050"/>
                </a:solidFill>
                <a:latin typeface="Century Gothic" pitchFamily="34"/>
              </a:rPr>
              <a:t>WELCOME!</a:t>
            </a:r>
          </a:p>
        </p:txBody>
      </p:sp>
      <p:pic>
        <p:nvPicPr>
          <p:cNvPr id="3" name="Picture 8" descr="A large brick building&#10;&#10;Description automatically generated">
            <a:extLst>
              <a:ext uri="{FF2B5EF4-FFF2-40B4-BE49-F238E27FC236}">
                <a16:creationId xmlns:a16="http://schemas.microsoft.com/office/drawing/2014/main" id="{37AFCC3B-B097-FC38-50F1-B4A5C1577761}"/>
              </a:ext>
            </a:extLst>
          </p:cNvPr>
          <p:cNvPicPr>
            <a:picLocks noChangeAspect="1"/>
          </p:cNvPicPr>
          <p:nvPr/>
        </p:nvPicPr>
        <p:blipFill>
          <a:blip r:embed="rId2"/>
          <a:srcRect t="16646"/>
          <a:stretch>
            <a:fillRect/>
          </a:stretch>
        </p:blipFill>
        <p:spPr>
          <a:xfrm>
            <a:off x="0" y="10881"/>
            <a:ext cx="12191996" cy="4872663"/>
          </a:xfrm>
          <a:prstGeom prst="rect">
            <a:avLst/>
          </a:prstGeom>
          <a:noFill/>
          <a:ln cap="flat">
            <a:noFill/>
          </a:ln>
          <a:effectLst>
            <a:outerShdw dir="16200000" algn="tl">
              <a:srgbClr val="000000">
                <a:alpha val="70000"/>
              </a:srgbClr>
            </a:outerShdw>
          </a:effectLst>
        </p:spPr>
      </p:pic>
      <p:sp>
        <p:nvSpPr>
          <p:cNvPr id="4" name="TextBox 16">
            <a:extLst>
              <a:ext uri="{FF2B5EF4-FFF2-40B4-BE49-F238E27FC236}">
                <a16:creationId xmlns:a16="http://schemas.microsoft.com/office/drawing/2014/main" id="{DF9561FE-0907-B003-96D6-76D65A48157B}"/>
              </a:ext>
            </a:extLst>
          </p:cNvPr>
          <p:cNvSpPr txBox="1"/>
          <p:nvPr/>
        </p:nvSpPr>
        <p:spPr>
          <a:xfrm>
            <a:off x="5162720" y="5101263"/>
            <a:ext cx="6778913" cy="1556903"/>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4000" b="1" i="1" u="none" strike="noStrike" kern="1200" cap="none" spc="0" baseline="0">
                <a:solidFill>
                  <a:srgbClr val="00B0F0"/>
                </a:solidFill>
                <a:uFillTx/>
                <a:latin typeface="Century Gothic" pitchFamily="34"/>
              </a:rPr>
              <a:t>Enter to Worship. </a:t>
            </a:r>
          </a:p>
          <a:p>
            <a:pPr marL="0" marR="0" lvl="0" indent="0" algn="l"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4000" b="1" i="1" u="none" strike="noStrike" kern="1200" cap="none" spc="0" baseline="0">
                <a:solidFill>
                  <a:srgbClr val="0070C0"/>
                </a:solidFill>
                <a:uFillTx/>
                <a:latin typeface="Century Gothic" pitchFamily="34"/>
              </a:rPr>
              <a:t>                  Depart to Serve.</a:t>
            </a:r>
            <a:endParaRPr lang="en-US" sz="4000" b="0" i="1" u="none" strike="noStrike" kern="1200" cap="none" spc="0" baseline="0">
              <a:solidFill>
                <a:srgbClr val="0070C0"/>
              </a:solidFill>
              <a:uFillTx/>
              <a:latin typeface="Century Gothic" pitchFamily="3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76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2FDA-306E-0827-F358-CBE936E2FB58}"/>
              </a:ext>
            </a:extLst>
          </p:cNvPr>
          <p:cNvSpPr txBox="1">
            <a:spLocks noGrp="1"/>
          </p:cNvSpPr>
          <p:nvPr>
            <p:ph type="title"/>
          </p:nvPr>
        </p:nvSpPr>
        <p:spPr>
          <a:xfrm>
            <a:off x="0" y="-397160"/>
            <a:ext cx="12191996" cy="6317671"/>
          </a:xfrm>
          <a:solidFill>
            <a:srgbClr val="00B050"/>
          </a:solidFill>
        </p:spPr>
        <p:txBody>
          <a:bodyPr>
            <a:noAutofit/>
          </a:bodyPr>
          <a:lstStyle/>
          <a:p>
            <a:pPr lvl="0"/>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r>
              <a:rPr lang="en-US" b="1" u="sng">
                <a:latin typeface="Goudy Old Style" pitchFamily="18"/>
                <a:ea typeface="Malgun Gothic" pitchFamily="34"/>
              </a:rPr>
              <a:t>VACATION BIBLE SCHOOL </a:t>
            </a:r>
            <a:r>
              <a:rPr lang="en-US">
                <a:latin typeface="Goudy Old Style" pitchFamily="18"/>
                <a:ea typeface="Malgun Gothic" pitchFamily="34"/>
              </a:rPr>
              <a:t>will be July 17-21 from 9 A.M. until Noon. Volunteers are needed.  The ages are 3 to 12 years.  Our theme this year is HERO HOTLINE:  Called Together to Serve God!  Please contact Dale Dixon if you can help.  This is a wonderful way to serve God and the children.  Thank you.</a:t>
            </a: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r>
              <a:rPr lang="en-US" b="1">
                <a:latin typeface="Goudy Old Style" pitchFamily="18"/>
                <a:ea typeface="Malgun Gothic" pitchFamily="34"/>
                <a:cs typeface="Calibri" pitchFamily="34"/>
              </a:rPr>
              <a:t> </a:t>
            </a:r>
            <a:br>
              <a:rPr lang="en-US">
                <a:latin typeface="Goudy Old Style" pitchFamily="18"/>
                <a:ea typeface="Malgun Gothic" pitchFamily="34"/>
              </a:rPr>
            </a:br>
            <a:r>
              <a:rPr lang="en-US">
                <a:latin typeface="Goudy Old Style" pitchFamily="18"/>
                <a:ea typeface="Malgun Gothic" pitchFamily="34"/>
              </a:rPr>
              <a:t> </a:t>
            </a:r>
            <a:br>
              <a:rPr lang="en-US">
                <a:latin typeface="Goudy Old Style" pitchFamily="18"/>
                <a:ea typeface="Malgun Gothic" pitchFamily="34"/>
              </a:rPr>
            </a:br>
            <a:br>
              <a:rPr lang="en-US" b="1">
                <a:solidFill>
                  <a:srgbClr val="002060"/>
                </a:solidFill>
                <a:latin typeface="Goudy Old Style" pitchFamily="18"/>
                <a:ea typeface="Malgun Gothic" pitchFamily="34"/>
                <a:cs typeface="Calibri" pitchFamily="34"/>
              </a:rPr>
            </a:br>
            <a:r>
              <a:rPr lang="en-US" b="1">
                <a:solidFill>
                  <a:srgbClr val="002060"/>
                </a:solidFill>
                <a:highlight>
                  <a:srgbClr val="FFFF00"/>
                </a:highlight>
                <a:latin typeface="Goudy Old Style" pitchFamily="18"/>
                <a:ea typeface="Malgun Gothic" pitchFamily="34"/>
                <a:cs typeface="Calibri" pitchFamily="34"/>
              </a:rPr>
              <a:t> </a:t>
            </a:r>
            <a:br>
              <a:rPr lang="en-US" b="1">
                <a:solidFill>
                  <a:srgbClr val="002060"/>
                </a:solidFill>
                <a:latin typeface="Goudy Old Style" pitchFamily="18"/>
                <a:ea typeface="Malgun Gothic" pitchFamily="34"/>
                <a:cs typeface="Calibri" pitchFamily="34"/>
              </a:rPr>
            </a:br>
            <a:br>
              <a:rPr lang="en-US" b="1">
                <a:solidFill>
                  <a:srgbClr val="002060"/>
                </a:solidFill>
                <a:latin typeface="Goudy Old Style" pitchFamily="18"/>
                <a:ea typeface="Malgun Gothic" pitchFamily="34"/>
                <a:cs typeface="Calibri" pitchFamily="34"/>
              </a:rPr>
            </a:br>
            <a:endParaRPr lang="en-US">
              <a:solidFill>
                <a:srgbClr val="002060"/>
              </a:solidFill>
              <a:latin typeface="Goudy Old Style" pitchFamily="18"/>
            </a:endParaRPr>
          </a:p>
        </p:txBody>
      </p:sp>
      <p:pic>
        <p:nvPicPr>
          <p:cNvPr id="3" name="Picture 4" descr="A picture containing text&#10;&#10;Description automatically generated">
            <a:extLst>
              <a:ext uri="{FF2B5EF4-FFF2-40B4-BE49-F238E27FC236}">
                <a16:creationId xmlns:a16="http://schemas.microsoft.com/office/drawing/2014/main" id="{CC8DF106-AE02-52D0-6E8F-57A9C8E48AFE}"/>
              </a:ext>
            </a:extLst>
          </p:cNvPr>
          <p:cNvPicPr>
            <a:picLocks noChangeAspect="1"/>
          </p:cNvPicPr>
          <p:nvPr/>
        </p:nvPicPr>
        <p:blipFill>
          <a:blip r:embed="rId2"/>
          <a:stretch>
            <a:fillRect/>
          </a:stretch>
        </p:blipFill>
        <p:spPr>
          <a:xfrm>
            <a:off x="8607402" y="3702131"/>
            <a:ext cx="1494733" cy="1915128"/>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09">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CEF3D9BF-C007-0B99-3F25-879B6EF3D2B2}"/>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89E98231-9A40-A3B7-389A-E5C26F733821}"/>
              </a:ext>
            </a:extLst>
          </p:cNvPr>
          <p:cNvSpPr txBox="1"/>
          <p:nvPr/>
        </p:nvSpPr>
        <p:spPr>
          <a:xfrm>
            <a:off x="436882" y="589275"/>
            <a:ext cx="11389364" cy="558767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FFFF00"/>
                </a:solidFill>
                <a:uFillTx/>
                <a:latin typeface="Goudy Old Style" pitchFamily="18"/>
                <a:ea typeface="Malgun Gothic" pitchFamily="34"/>
                <a:cs typeface="Times New Roman" pitchFamily="18"/>
              </a:rPr>
              <a:t> </a:t>
            </a:r>
            <a:br>
              <a:rPr lang="en-US" sz="4400" b="1" i="0" u="none" strike="noStrike" kern="1200" cap="none" spc="0" baseline="0">
                <a:solidFill>
                  <a:srgbClr val="000000"/>
                </a:solidFill>
                <a:uFillTx/>
                <a:latin typeface="Goudy Old Style" pitchFamily="18"/>
                <a:ea typeface="Malgun Gothic" pitchFamily="34"/>
                <a:cs typeface="Times New Roman" pitchFamily="18"/>
              </a:rPr>
            </a:br>
            <a:br>
              <a:rPr lang="en-US" sz="4000" b="0" i="0" u="none" strike="noStrike" kern="1200" cap="none" spc="0" baseline="0">
                <a:solidFill>
                  <a:srgbClr val="000000"/>
                </a:solidFill>
                <a:uFillTx/>
                <a:latin typeface="Calibri"/>
                <a:ea typeface="Malgun Gothic" pitchFamily="34"/>
                <a:cs typeface="Times New Roman" pitchFamily="18"/>
              </a:rPr>
            </a:br>
            <a:endParaRPr lang="en-US" sz="40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C1F52BB2-CC37-23CB-7D17-DEBF841EEE91}"/>
              </a:ext>
            </a:extLst>
          </p:cNvPr>
          <p:cNvSpPr txBox="1"/>
          <p:nvPr/>
        </p:nvSpPr>
        <p:spPr>
          <a:xfrm>
            <a:off x="1107438" y="387513"/>
            <a:ext cx="8564883"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00B0F0"/>
                </a:solidFill>
                <a:uFillTx/>
                <a:latin typeface="Century Gothic" pitchFamily="34"/>
              </a:rPr>
              <a:t>CALL TO WORSHIP</a:t>
            </a:r>
            <a:endParaRPr lang="en-US" sz="6000" b="0" i="0" u="none" strike="noStrike" kern="1200" cap="none" spc="0" baseline="0">
              <a:solidFill>
                <a:srgbClr val="00B0F0"/>
              </a:solidFill>
              <a:uFillTx/>
              <a:latin typeface="Century Gothic" pitchFamily="34"/>
            </a:endParaRPr>
          </a:p>
        </p:txBody>
      </p:sp>
      <p:sp>
        <p:nvSpPr>
          <p:cNvPr id="5" name="Content Placeholder 4">
            <a:extLst>
              <a:ext uri="{FF2B5EF4-FFF2-40B4-BE49-F238E27FC236}">
                <a16:creationId xmlns:a16="http://schemas.microsoft.com/office/drawing/2014/main" id="{23B395C0-F96B-E874-AB04-BE9AC8034906}"/>
              </a:ext>
            </a:extLst>
          </p:cNvPr>
          <p:cNvSpPr txBox="1">
            <a:spLocks noGrp="1"/>
          </p:cNvSpPr>
          <p:nvPr>
            <p:ph idx="1"/>
          </p:nvPr>
        </p:nvSpPr>
        <p:spPr>
          <a:xfrm>
            <a:off x="0" y="1604945"/>
            <a:ext cx="12191996" cy="5008269"/>
          </a:xfrm>
        </p:spPr>
        <p:txBody>
          <a:bodyPr>
            <a:noAutofit/>
          </a:bodyPr>
          <a:lstStyle/>
          <a:p>
            <a:pPr marL="0" lvl="0" indent="0">
              <a:spcBef>
                <a:spcPts val="0"/>
              </a:spcBef>
              <a:buNone/>
            </a:pPr>
            <a:r>
              <a:rPr lang="en-US" sz="4800" b="1">
                <a:solidFill>
                  <a:srgbClr val="FFFFFF"/>
                </a:solidFill>
                <a:latin typeface="Century Gothic" pitchFamily="34"/>
                <a:ea typeface="Malgun Gothic" pitchFamily="34"/>
              </a:rPr>
              <a:t>L: God of Love, You care for us as a Shepherd,</a:t>
            </a:r>
          </a:p>
          <a:p>
            <a:pPr marL="0" lvl="0" indent="0">
              <a:spcBef>
                <a:spcPts val="0"/>
              </a:spcBef>
              <a:buNone/>
            </a:pPr>
            <a:r>
              <a:rPr lang="en-US" sz="4800" b="1">
                <a:solidFill>
                  <a:srgbClr val="FFFF00"/>
                </a:solidFill>
                <a:latin typeface="Century Gothic" pitchFamily="34"/>
                <a:ea typeface="Malgun Gothic" pitchFamily="34"/>
              </a:rPr>
              <a:t>P:Leading us to fresh pasture and living water;</a:t>
            </a:r>
          </a:p>
          <a:p>
            <a:pPr marL="0" lvl="0" indent="0">
              <a:spcBef>
                <a:spcPts val="0"/>
              </a:spcBef>
              <a:buNone/>
            </a:pPr>
            <a:r>
              <a:rPr lang="en-US" sz="4800" b="1">
                <a:solidFill>
                  <a:srgbClr val="FFFFFF"/>
                </a:solidFill>
                <a:latin typeface="Century Gothic" pitchFamily="34"/>
                <a:ea typeface="Malgun Gothic" pitchFamily="34"/>
              </a:rPr>
              <a:t>L:You care for us as a Holy Parent,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715">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A8A75836-B3AC-81BB-E1DF-B5DF16300181}"/>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208AC15E-5A2A-5FB0-FFD3-CA9469BB06CF}"/>
              </a:ext>
            </a:extLst>
          </p:cNvPr>
          <p:cNvSpPr txBox="1"/>
          <p:nvPr/>
        </p:nvSpPr>
        <p:spPr>
          <a:xfrm>
            <a:off x="436882" y="589275"/>
            <a:ext cx="11389364" cy="558767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FFFF00"/>
                </a:solidFill>
                <a:uFillTx/>
                <a:latin typeface="Goudy Old Style" pitchFamily="18"/>
                <a:ea typeface="Malgun Gothic" pitchFamily="34"/>
                <a:cs typeface="Times New Roman" pitchFamily="18"/>
              </a:rPr>
              <a:t> </a:t>
            </a:r>
            <a:br>
              <a:rPr lang="en-US" sz="4400" b="1" i="0" u="none" strike="noStrike" kern="1200" cap="none" spc="0" baseline="0">
                <a:solidFill>
                  <a:srgbClr val="000000"/>
                </a:solidFill>
                <a:uFillTx/>
                <a:latin typeface="Goudy Old Style" pitchFamily="18"/>
                <a:ea typeface="Malgun Gothic" pitchFamily="34"/>
                <a:cs typeface="Times New Roman" pitchFamily="18"/>
              </a:rPr>
            </a:br>
            <a:br>
              <a:rPr lang="en-US" sz="4000" b="0" i="0" u="none" strike="noStrike" kern="1200" cap="none" spc="0" baseline="0">
                <a:solidFill>
                  <a:srgbClr val="000000"/>
                </a:solidFill>
                <a:uFillTx/>
                <a:latin typeface="Calibri"/>
                <a:ea typeface="Malgun Gothic" pitchFamily="34"/>
                <a:cs typeface="Times New Roman" pitchFamily="18"/>
              </a:rPr>
            </a:br>
            <a:endParaRPr lang="en-US" sz="40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D61FE2CC-0628-41BA-ABDA-5C77A6AFFBBD}"/>
              </a:ext>
            </a:extLst>
          </p:cNvPr>
          <p:cNvSpPr txBox="1"/>
          <p:nvPr/>
        </p:nvSpPr>
        <p:spPr>
          <a:xfrm>
            <a:off x="1107438" y="387513"/>
            <a:ext cx="8564883"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00B0F0"/>
                </a:solidFill>
                <a:uFillTx/>
                <a:latin typeface="Century Gothic" pitchFamily="34"/>
              </a:rPr>
              <a:t>CALL TO WORSHIP</a:t>
            </a:r>
            <a:endParaRPr lang="en-US" sz="6000" b="0" i="0" u="none" strike="noStrike" kern="1200" cap="none" spc="0" baseline="0">
              <a:solidFill>
                <a:srgbClr val="00B0F0"/>
              </a:solidFill>
              <a:uFillTx/>
              <a:latin typeface="Century Gothic" pitchFamily="34"/>
            </a:endParaRPr>
          </a:p>
        </p:txBody>
      </p:sp>
      <p:sp>
        <p:nvSpPr>
          <p:cNvPr id="5" name="Content Placeholder 4">
            <a:extLst>
              <a:ext uri="{FF2B5EF4-FFF2-40B4-BE49-F238E27FC236}">
                <a16:creationId xmlns:a16="http://schemas.microsoft.com/office/drawing/2014/main" id="{40AA49C8-26BA-ABC8-8976-5EC5131D7C42}"/>
              </a:ext>
            </a:extLst>
          </p:cNvPr>
          <p:cNvSpPr txBox="1">
            <a:spLocks noGrp="1"/>
          </p:cNvSpPr>
          <p:nvPr>
            <p:ph idx="1"/>
          </p:nvPr>
        </p:nvSpPr>
        <p:spPr>
          <a:xfrm>
            <a:off x="0" y="1604945"/>
            <a:ext cx="12191996" cy="5008269"/>
          </a:xfrm>
        </p:spPr>
        <p:txBody>
          <a:bodyPr>
            <a:noAutofit/>
          </a:bodyPr>
          <a:lstStyle/>
          <a:p>
            <a:pPr marL="0" lvl="0" indent="0">
              <a:spcBef>
                <a:spcPts val="0"/>
              </a:spcBef>
              <a:buNone/>
            </a:pPr>
            <a:r>
              <a:rPr lang="en-US" sz="5400" b="1">
                <a:solidFill>
                  <a:srgbClr val="FFFF00"/>
                </a:solidFill>
                <a:latin typeface="Century Gothic" pitchFamily="34"/>
                <a:ea typeface="Malgun Gothic" pitchFamily="34"/>
              </a:rPr>
              <a:t>P:  Drawing us closer, to you and each other, within  your tender embrace.</a:t>
            </a:r>
            <a:endParaRPr lang="en-US" sz="5400" b="1">
              <a:solidFill>
                <a:srgbClr val="FFFFFF"/>
              </a:solidFill>
              <a:latin typeface="Century Gothic" pitchFamily="34"/>
              <a:ea typeface="Malgun Gothic" pitchFamily="34"/>
            </a:endParaRPr>
          </a:p>
          <a:p>
            <a:pPr marL="0" lvl="0" indent="0">
              <a:spcBef>
                <a:spcPts val="0"/>
              </a:spcBef>
              <a:buNone/>
            </a:pPr>
            <a:r>
              <a:rPr lang="en-US" sz="5400" b="1">
                <a:solidFill>
                  <a:srgbClr val="FFFFFF"/>
                </a:solidFill>
                <a:latin typeface="Century Gothic" pitchFamily="34"/>
                <a:ea typeface="Malgun Gothic" pitchFamily="34"/>
              </a:rPr>
              <a:t>L: You care for us as a Savior,</a:t>
            </a:r>
          </a:p>
          <a:p>
            <a:pPr marL="0" lvl="0" indent="0">
              <a:spcBef>
                <a:spcPts val="0"/>
              </a:spcBef>
              <a:buNone/>
            </a:pPr>
            <a:r>
              <a:rPr lang="en-US" sz="5400" b="1">
                <a:solidFill>
                  <a:srgbClr val="FFFF00"/>
                </a:solidFill>
                <a:latin typeface="Century Gothic" pitchFamily="34"/>
                <a:ea typeface="Malgun Gothic" pitchFamily="34"/>
              </a:rPr>
              <a:t>P:  Forgiving all who reach out to You in faith.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97">
    <p:bg>
      <p:bgPr>
        <a:solidFill>
          <a:srgbClr val="FFFFFF"/>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455E76EC-68EF-0584-0C40-4BB5745FE9D1}"/>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Freeform: Shape 10">
            <a:extLst>
              <a:ext uri="{FF2B5EF4-FFF2-40B4-BE49-F238E27FC236}">
                <a16:creationId xmlns:a16="http://schemas.microsoft.com/office/drawing/2014/main" id="{4DA1EA14-F57D-69A6-3EDE-FED49778740B}"/>
              </a:ext>
            </a:extLst>
          </p:cNvPr>
          <p:cNvSpPr>
            <a:spLocks noMove="1" noResize="1"/>
          </p:cNvSpPr>
          <p:nvPr/>
        </p:nvSpPr>
        <p:spPr>
          <a:xfrm>
            <a:off x="0" y="0"/>
            <a:ext cx="4959047" cy="6858000"/>
          </a:xfrm>
          <a:custGeom>
            <a:avLst/>
            <a:gdLst>
              <a:gd name="f0" fmla="val 10800000"/>
              <a:gd name="f1" fmla="val 5400000"/>
              <a:gd name="f2" fmla="val 180"/>
              <a:gd name="f3" fmla="val w"/>
              <a:gd name="f4" fmla="val h"/>
              <a:gd name="f5" fmla="val 0"/>
              <a:gd name="f6" fmla="val 4959047"/>
              <a:gd name="f7" fmla="val 6858000"/>
              <a:gd name="f8" fmla="val 4110127"/>
              <a:gd name="f9" fmla="val 4179024"/>
              <a:gd name="f10" fmla="val 123368"/>
              <a:gd name="f11" fmla="val 4668929"/>
              <a:gd name="f12" fmla="val 1045156"/>
              <a:gd name="f13" fmla="val 2189404"/>
              <a:gd name="f14" fmla="val 3429000"/>
              <a:gd name="f15" fmla="val 4668597"/>
              <a:gd name="f16" fmla="val 5812845"/>
              <a:gd name="f17" fmla="val 6734633"/>
              <a:gd name="f18" fmla="+- 0 0 -90"/>
              <a:gd name="f19" fmla="*/ f3 1 4959047"/>
              <a:gd name="f20" fmla="*/ f4 1 6858000"/>
              <a:gd name="f21" fmla="+- f7 0 f5"/>
              <a:gd name="f22" fmla="+- f6 0 f5"/>
              <a:gd name="f23" fmla="*/ f18 f0 1"/>
              <a:gd name="f24" fmla="*/ f22 1 4959047"/>
              <a:gd name="f25" fmla="*/ f21 1 6858000"/>
              <a:gd name="f26" fmla="*/ 0 f22 1"/>
              <a:gd name="f27" fmla="*/ 0 f21 1"/>
              <a:gd name="f28" fmla="*/ 4110127 f22 1"/>
              <a:gd name="f29" fmla="*/ 4179024 f22 1"/>
              <a:gd name="f30" fmla="*/ 123368 f21 1"/>
              <a:gd name="f31" fmla="*/ 4959047 f22 1"/>
              <a:gd name="f32" fmla="*/ 3429000 f21 1"/>
              <a:gd name="f33" fmla="*/ 6734633 f21 1"/>
              <a:gd name="f34" fmla="*/ 6858000 f21 1"/>
              <a:gd name="f35" fmla="*/ f23 1 f2"/>
              <a:gd name="f36" fmla="*/ f26 1 4959047"/>
              <a:gd name="f37" fmla="*/ f27 1 6858000"/>
              <a:gd name="f38" fmla="*/ f28 1 4959047"/>
              <a:gd name="f39" fmla="*/ f29 1 4959047"/>
              <a:gd name="f40" fmla="*/ f30 1 6858000"/>
              <a:gd name="f41" fmla="*/ f31 1 495904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5904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w="9528" cap="flat">
            <a:solidFill>
              <a:srgbClr val="E6E6E6"/>
            </a:solidFill>
            <a:prstDash val="solid"/>
            <a:miter/>
          </a:ln>
          <a:effectLst>
            <a:outerShdw dist="38103" algn="tl">
              <a:srgbClr val="D9D9D9">
                <a:alpha val="5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Freeform: Shape 12">
            <a:extLst>
              <a:ext uri="{FF2B5EF4-FFF2-40B4-BE49-F238E27FC236}">
                <a16:creationId xmlns:a16="http://schemas.microsoft.com/office/drawing/2014/main" id="{95E37E56-1CCC-0932-CF8C-26943A445B4B}"/>
              </a:ext>
            </a:extLst>
          </p:cNvPr>
          <p:cNvSpPr>
            <a:spLocks noMove="1" noResize="1"/>
          </p:cNvSpPr>
          <p:nvPr/>
        </p:nvSpPr>
        <p:spPr>
          <a:xfrm>
            <a:off x="0" y="0"/>
            <a:ext cx="4948888" cy="6858000"/>
          </a:xfrm>
          <a:custGeom>
            <a:avLst/>
            <a:gdLst>
              <a:gd name="f0" fmla="val 10800000"/>
              <a:gd name="f1" fmla="val 5400000"/>
              <a:gd name="f2" fmla="val 180"/>
              <a:gd name="f3" fmla="val w"/>
              <a:gd name="f4" fmla="val h"/>
              <a:gd name="f5" fmla="val 0"/>
              <a:gd name="f6" fmla="val 4948887"/>
              <a:gd name="f7" fmla="val 6858000"/>
              <a:gd name="f8" fmla="val 4099967"/>
              <a:gd name="f9" fmla="val 4168864"/>
              <a:gd name="f10" fmla="val 123368"/>
              <a:gd name="f11" fmla="val 4658769"/>
              <a:gd name="f12" fmla="val 1045156"/>
              <a:gd name="f13" fmla="val 2189404"/>
              <a:gd name="f14" fmla="val 3429000"/>
              <a:gd name="f15" fmla="val 4668597"/>
              <a:gd name="f16" fmla="val 5812845"/>
              <a:gd name="f17" fmla="val 6734633"/>
              <a:gd name="f18" fmla="+- 0 0 -90"/>
              <a:gd name="f19" fmla="*/ f3 1 4948887"/>
              <a:gd name="f20" fmla="*/ f4 1 6858000"/>
              <a:gd name="f21" fmla="+- f7 0 f5"/>
              <a:gd name="f22" fmla="+- f6 0 f5"/>
              <a:gd name="f23" fmla="*/ f18 f0 1"/>
              <a:gd name="f24" fmla="*/ f22 1 4948887"/>
              <a:gd name="f25" fmla="*/ f21 1 6858000"/>
              <a:gd name="f26" fmla="*/ 0 f22 1"/>
              <a:gd name="f27" fmla="*/ 0 f21 1"/>
              <a:gd name="f28" fmla="*/ 4099967 f22 1"/>
              <a:gd name="f29" fmla="*/ 4168864 f22 1"/>
              <a:gd name="f30" fmla="*/ 123368 f21 1"/>
              <a:gd name="f31" fmla="*/ 4948887 f22 1"/>
              <a:gd name="f32" fmla="*/ 3429000 f21 1"/>
              <a:gd name="f33" fmla="*/ 6734633 f21 1"/>
              <a:gd name="f34" fmla="*/ 6858000 f21 1"/>
              <a:gd name="f35" fmla="*/ f23 1 f2"/>
              <a:gd name="f36" fmla="*/ f26 1 4948887"/>
              <a:gd name="f37" fmla="*/ f27 1 6858000"/>
              <a:gd name="f38" fmla="*/ f28 1 4948887"/>
              <a:gd name="f39" fmla="*/ f29 1 4948887"/>
              <a:gd name="f40" fmla="*/ f30 1 6858000"/>
              <a:gd name="f41" fmla="*/ f31 1 494888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4888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Title 3">
            <a:extLst>
              <a:ext uri="{FF2B5EF4-FFF2-40B4-BE49-F238E27FC236}">
                <a16:creationId xmlns:a16="http://schemas.microsoft.com/office/drawing/2014/main" id="{8C8DCCB4-4896-EFDD-C30F-D52755ED886F}"/>
              </a:ext>
            </a:extLst>
          </p:cNvPr>
          <p:cNvSpPr txBox="1">
            <a:spLocks noGrp="1"/>
          </p:cNvSpPr>
          <p:nvPr>
            <p:ph type="title"/>
          </p:nvPr>
        </p:nvSpPr>
        <p:spPr>
          <a:xfrm>
            <a:off x="477984" y="1122361"/>
            <a:ext cx="4023360" cy="3204130"/>
          </a:xfrm>
        </p:spPr>
        <p:txBody>
          <a:bodyPr anchor="b"/>
          <a:lstStyle/>
          <a:p>
            <a:pPr lvl="0"/>
            <a:r>
              <a:rPr lang="en-US" sz="6000" b="1">
                <a:latin typeface="Century Gothic" pitchFamily="34"/>
              </a:rPr>
              <a:t>OPENING PRAYER</a:t>
            </a:r>
          </a:p>
        </p:txBody>
      </p:sp>
      <p:sp>
        <p:nvSpPr>
          <p:cNvPr id="6" name="Rectangle 14">
            <a:extLst>
              <a:ext uri="{FF2B5EF4-FFF2-40B4-BE49-F238E27FC236}">
                <a16:creationId xmlns:a16="http://schemas.microsoft.com/office/drawing/2014/main" id="{5A2BA687-EC86-F27C-2A72-F8B0E86AC643}"/>
              </a:ext>
            </a:extLst>
          </p:cNvPr>
          <p:cNvSpPr>
            <a:spLocks noMove="1" noResize="1"/>
          </p:cNvSpPr>
          <p:nvPr/>
        </p:nvSpPr>
        <p:spPr>
          <a:xfrm rot="5400013">
            <a:off x="759921" y="346795"/>
            <a:ext cx="146304" cy="704088"/>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16">
            <a:extLst>
              <a:ext uri="{FF2B5EF4-FFF2-40B4-BE49-F238E27FC236}">
                <a16:creationId xmlns:a16="http://schemas.microsoft.com/office/drawing/2014/main" id="{13BBBAEE-39EC-60E7-7E3C-D490F3D2249D}"/>
              </a:ext>
            </a:extLst>
          </p:cNvPr>
          <p:cNvSpPr>
            <a:spLocks noMove="1" noResize="1"/>
          </p:cNvSpPr>
          <p:nvPr/>
        </p:nvSpPr>
        <p:spPr>
          <a:xfrm>
            <a:off x="481029" y="4546918"/>
            <a:ext cx="4023360"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2" descr="A picture containing indoor, empty&#10;&#10;Description automatically generated">
            <a:extLst>
              <a:ext uri="{FF2B5EF4-FFF2-40B4-BE49-F238E27FC236}">
                <a16:creationId xmlns:a16="http://schemas.microsoft.com/office/drawing/2014/main" id="{B27AE9C3-9724-6951-D990-2C51A0B0C8B1}"/>
              </a:ext>
            </a:extLst>
          </p:cNvPr>
          <p:cNvPicPr>
            <a:picLocks noChangeAspect="1"/>
          </p:cNvPicPr>
          <p:nvPr/>
        </p:nvPicPr>
        <p:blipFill>
          <a:blip r:embed="rId2"/>
          <a:stretch>
            <a:fillRect/>
          </a:stretch>
        </p:blipFill>
        <p:spPr>
          <a:xfrm>
            <a:off x="6566187" y="625687"/>
            <a:ext cx="4105171" cy="5455383"/>
          </a:xfrm>
          <a:prstGeom prst="rect">
            <a:avLst/>
          </a:prstGeom>
          <a:noFill/>
          <a:ln cap="flat">
            <a:noFill/>
          </a:ln>
        </p:spPr>
      </p:pic>
      <p:sp>
        <p:nvSpPr>
          <p:cNvPr id="9" name="TextBox 1">
            <a:extLst>
              <a:ext uri="{FF2B5EF4-FFF2-40B4-BE49-F238E27FC236}">
                <a16:creationId xmlns:a16="http://schemas.microsoft.com/office/drawing/2014/main" id="{84ECF8C7-BD29-87A8-4045-957D2F267305}"/>
              </a:ext>
            </a:extLst>
          </p:cNvPr>
          <p:cNvSpPr txBox="1"/>
          <p:nvPr/>
        </p:nvSpPr>
        <p:spPr>
          <a:xfrm>
            <a:off x="444215" y="4742078"/>
            <a:ext cx="5181603"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B050"/>
                </a:solidFill>
                <a:uFillTx/>
                <a:latin typeface="Century Gothic" pitchFamily="34"/>
              </a:rPr>
              <a:t>Ann Ragland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77">
    <p:bg>
      <p:bgPr>
        <a:solidFill>
          <a:srgbClr val="FFFFFF"/>
        </a:solid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015BF249-EB4F-A86D-E808-456A4F54F04A}"/>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Freeform: Shape 16">
            <a:extLst>
              <a:ext uri="{FF2B5EF4-FFF2-40B4-BE49-F238E27FC236}">
                <a16:creationId xmlns:a16="http://schemas.microsoft.com/office/drawing/2014/main" id="{DAFB2C27-DC0D-4CAE-9AE8-E189C1B8DB76}"/>
              </a:ext>
            </a:extLst>
          </p:cNvPr>
          <p:cNvSpPr>
            <a:spLocks noMove="1" noResize="1"/>
          </p:cNvSpPr>
          <p:nvPr/>
        </p:nvSpPr>
        <p:spPr>
          <a:xfrm>
            <a:off x="0" y="0"/>
            <a:ext cx="4959047" cy="6858000"/>
          </a:xfrm>
          <a:custGeom>
            <a:avLst/>
            <a:gdLst>
              <a:gd name="f0" fmla="val 10800000"/>
              <a:gd name="f1" fmla="val 5400000"/>
              <a:gd name="f2" fmla="val 180"/>
              <a:gd name="f3" fmla="val w"/>
              <a:gd name="f4" fmla="val h"/>
              <a:gd name="f5" fmla="val 0"/>
              <a:gd name="f6" fmla="val 4959047"/>
              <a:gd name="f7" fmla="val 6858000"/>
              <a:gd name="f8" fmla="val 4110127"/>
              <a:gd name="f9" fmla="val 4179024"/>
              <a:gd name="f10" fmla="val 123368"/>
              <a:gd name="f11" fmla="val 4668929"/>
              <a:gd name="f12" fmla="val 1045156"/>
              <a:gd name="f13" fmla="val 2189404"/>
              <a:gd name="f14" fmla="val 3429000"/>
              <a:gd name="f15" fmla="val 4668597"/>
              <a:gd name="f16" fmla="val 5812845"/>
              <a:gd name="f17" fmla="val 6734633"/>
              <a:gd name="f18" fmla="+- 0 0 -90"/>
              <a:gd name="f19" fmla="*/ f3 1 4959047"/>
              <a:gd name="f20" fmla="*/ f4 1 6858000"/>
              <a:gd name="f21" fmla="+- f7 0 f5"/>
              <a:gd name="f22" fmla="+- f6 0 f5"/>
              <a:gd name="f23" fmla="*/ f18 f0 1"/>
              <a:gd name="f24" fmla="*/ f22 1 4959047"/>
              <a:gd name="f25" fmla="*/ f21 1 6858000"/>
              <a:gd name="f26" fmla="*/ 0 f22 1"/>
              <a:gd name="f27" fmla="*/ 0 f21 1"/>
              <a:gd name="f28" fmla="*/ 4110127 f22 1"/>
              <a:gd name="f29" fmla="*/ 4179024 f22 1"/>
              <a:gd name="f30" fmla="*/ 123368 f21 1"/>
              <a:gd name="f31" fmla="*/ 4959047 f22 1"/>
              <a:gd name="f32" fmla="*/ 3429000 f21 1"/>
              <a:gd name="f33" fmla="*/ 6734633 f21 1"/>
              <a:gd name="f34" fmla="*/ 6858000 f21 1"/>
              <a:gd name="f35" fmla="*/ f23 1 f2"/>
              <a:gd name="f36" fmla="*/ f26 1 4959047"/>
              <a:gd name="f37" fmla="*/ f27 1 6858000"/>
              <a:gd name="f38" fmla="*/ f28 1 4959047"/>
              <a:gd name="f39" fmla="*/ f29 1 4959047"/>
              <a:gd name="f40" fmla="*/ f30 1 6858000"/>
              <a:gd name="f41" fmla="*/ f31 1 495904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5904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w="9528" cap="flat">
            <a:solidFill>
              <a:srgbClr val="E6E6E6"/>
            </a:solidFill>
            <a:prstDash val="solid"/>
            <a:miter/>
          </a:ln>
          <a:effectLst>
            <a:outerShdw dist="38103" algn="tl">
              <a:srgbClr val="D9D9D9">
                <a:alpha val="5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Freeform: Shape 18">
            <a:extLst>
              <a:ext uri="{FF2B5EF4-FFF2-40B4-BE49-F238E27FC236}">
                <a16:creationId xmlns:a16="http://schemas.microsoft.com/office/drawing/2014/main" id="{F72C7ABA-FD46-C401-A311-00F6AA1B8D10}"/>
              </a:ext>
            </a:extLst>
          </p:cNvPr>
          <p:cNvSpPr>
            <a:spLocks noMove="1" noResize="1"/>
          </p:cNvSpPr>
          <p:nvPr/>
        </p:nvSpPr>
        <p:spPr>
          <a:xfrm>
            <a:off x="0" y="0"/>
            <a:ext cx="4948888" cy="6858000"/>
          </a:xfrm>
          <a:custGeom>
            <a:avLst/>
            <a:gdLst>
              <a:gd name="f0" fmla="val 10800000"/>
              <a:gd name="f1" fmla="val 5400000"/>
              <a:gd name="f2" fmla="val 180"/>
              <a:gd name="f3" fmla="val w"/>
              <a:gd name="f4" fmla="val h"/>
              <a:gd name="f5" fmla="val 0"/>
              <a:gd name="f6" fmla="val 4948887"/>
              <a:gd name="f7" fmla="val 6858000"/>
              <a:gd name="f8" fmla="val 4099967"/>
              <a:gd name="f9" fmla="val 4168864"/>
              <a:gd name="f10" fmla="val 123368"/>
              <a:gd name="f11" fmla="val 4658769"/>
              <a:gd name="f12" fmla="val 1045156"/>
              <a:gd name="f13" fmla="val 2189404"/>
              <a:gd name="f14" fmla="val 3429000"/>
              <a:gd name="f15" fmla="val 4668597"/>
              <a:gd name="f16" fmla="val 5812845"/>
              <a:gd name="f17" fmla="val 6734633"/>
              <a:gd name="f18" fmla="+- 0 0 -90"/>
              <a:gd name="f19" fmla="*/ f3 1 4948887"/>
              <a:gd name="f20" fmla="*/ f4 1 6858000"/>
              <a:gd name="f21" fmla="+- f7 0 f5"/>
              <a:gd name="f22" fmla="+- f6 0 f5"/>
              <a:gd name="f23" fmla="*/ f18 f0 1"/>
              <a:gd name="f24" fmla="*/ f22 1 4948887"/>
              <a:gd name="f25" fmla="*/ f21 1 6858000"/>
              <a:gd name="f26" fmla="*/ 0 f22 1"/>
              <a:gd name="f27" fmla="*/ 0 f21 1"/>
              <a:gd name="f28" fmla="*/ 4099967 f22 1"/>
              <a:gd name="f29" fmla="*/ 4168864 f22 1"/>
              <a:gd name="f30" fmla="*/ 123368 f21 1"/>
              <a:gd name="f31" fmla="*/ 4948887 f22 1"/>
              <a:gd name="f32" fmla="*/ 3429000 f21 1"/>
              <a:gd name="f33" fmla="*/ 6734633 f21 1"/>
              <a:gd name="f34" fmla="*/ 6858000 f21 1"/>
              <a:gd name="f35" fmla="*/ f23 1 f2"/>
              <a:gd name="f36" fmla="*/ f26 1 4948887"/>
              <a:gd name="f37" fmla="*/ f27 1 6858000"/>
              <a:gd name="f38" fmla="*/ f28 1 4948887"/>
              <a:gd name="f39" fmla="*/ f29 1 4948887"/>
              <a:gd name="f40" fmla="*/ f30 1 6858000"/>
              <a:gd name="f41" fmla="*/ f31 1 494888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4888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D8C598B1-6C46-570A-8ABE-FFC2F42F951B}"/>
              </a:ext>
            </a:extLst>
          </p:cNvPr>
          <p:cNvSpPr txBox="1">
            <a:spLocks noGrp="1"/>
          </p:cNvSpPr>
          <p:nvPr>
            <p:ph type="title"/>
          </p:nvPr>
        </p:nvSpPr>
        <p:spPr>
          <a:xfrm>
            <a:off x="477984" y="1122361"/>
            <a:ext cx="4023360" cy="3204130"/>
          </a:xfrm>
        </p:spPr>
        <p:txBody>
          <a:bodyPr anchor="b"/>
          <a:lstStyle/>
          <a:p>
            <a:pPr lvl="0"/>
            <a:r>
              <a:rPr lang="en-US" sz="6000" b="1">
                <a:latin typeface="Century Gothic" pitchFamily="34"/>
              </a:rPr>
              <a:t>OPENING HYMN</a:t>
            </a:r>
          </a:p>
        </p:txBody>
      </p:sp>
      <p:pic>
        <p:nvPicPr>
          <p:cNvPr id="6" name="Content Placeholder 3" descr="A picture containing outdoor, flying, air, riding&#10;&#10;Description automatically generated">
            <a:extLst>
              <a:ext uri="{FF2B5EF4-FFF2-40B4-BE49-F238E27FC236}">
                <a16:creationId xmlns:a16="http://schemas.microsoft.com/office/drawing/2014/main" id="{96BC6899-CD10-14FD-0EE2-4F18E0CC2003}"/>
              </a:ext>
            </a:extLst>
          </p:cNvPr>
          <p:cNvPicPr>
            <a:picLocks noChangeAspect="1"/>
          </p:cNvPicPr>
          <p:nvPr/>
        </p:nvPicPr>
        <p:blipFill>
          <a:blip r:embed="rId2"/>
          <a:srcRect l="15771" r="15773" b="1"/>
          <a:stretch>
            <a:fillRect/>
          </a:stretch>
        </p:blipFill>
        <p:spPr>
          <a:xfrm>
            <a:off x="6258738" y="625687"/>
            <a:ext cx="5471897" cy="5455383"/>
          </a:xfrm>
          <a:prstGeom prst="rect">
            <a:avLst/>
          </a:prstGeom>
          <a:noFill/>
          <a:ln cap="flat">
            <a:noFill/>
          </a:ln>
        </p:spPr>
      </p:pic>
      <p:sp>
        <p:nvSpPr>
          <p:cNvPr id="7" name="Content Placeholder 9">
            <a:extLst>
              <a:ext uri="{FF2B5EF4-FFF2-40B4-BE49-F238E27FC236}">
                <a16:creationId xmlns:a16="http://schemas.microsoft.com/office/drawing/2014/main" id="{726A205A-E953-D8B0-82D6-9C7C85FBD20F}"/>
              </a:ext>
            </a:extLst>
          </p:cNvPr>
          <p:cNvSpPr txBox="1">
            <a:spLocks noGrp="1"/>
          </p:cNvSpPr>
          <p:nvPr>
            <p:ph idx="1"/>
          </p:nvPr>
        </p:nvSpPr>
        <p:spPr>
          <a:xfrm>
            <a:off x="477984" y="4872919"/>
            <a:ext cx="11714021" cy="1428567"/>
          </a:xfrm>
        </p:spPr>
        <p:txBody>
          <a:bodyPr>
            <a:noAutofit/>
          </a:bodyPr>
          <a:lstStyle/>
          <a:p>
            <a:pPr marL="0" lvl="0" indent="0">
              <a:buNone/>
            </a:pPr>
            <a:r>
              <a:rPr lang="en-US" sz="3600" b="1">
                <a:solidFill>
                  <a:srgbClr val="0070C0"/>
                </a:solidFill>
                <a:latin typeface="Century Gothic" pitchFamily="34"/>
                <a:ea typeface="Malgun Gothic" pitchFamily="34"/>
              </a:rPr>
              <a:t>“His Name Is Wonderful”</a:t>
            </a:r>
            <a:r>
              <a:rPr lang="en-US" sz="3600" b="1">
                <a:solidFill>
                  <a:srgbClr val="0070C0"/>
                </a:solidFill>
                <a:latin typeface="Century Gothic" pitchFamily="34"/>
                <a:ea typeface="Malgun Gothic" pitchFamily="34"/>
                <a:cs typeface="Arial" pitchFamily="34"/>
              </a:rPr>
              <a:t> (UMH 174)</a:t>
            </a:r>
            <a:endParaRPr lang="en-US" sz="3600">
              <a:solidFill>
                <a:srgbClr val="0070C0"/>
              </a:solidFill>
              <a:latin typeface="Century Gothic" pitchFamily="34"/>
            </a:endParaRPr>
          </a:p>
        </p:txBody>
      </p:sp>
      <p:sp>
        <p:nvSpPr>
          <p:cNvPr id="8" name="Rectangle 20">
            <a:extLst>
              <a:ext uri="{FF2B5EF4-FFF2-40B4-BE49-F238E27FC236}">
                <a16:creationId xmlns:a16="http://schemas.microsoft.com/office/drawing/2014/main" id="{629D3905-E509-722B-EB8E-BEA48B73B20A}"/>
              </a:ext>
            </a:extLst>
          </p:cNvPr>
          <p:cNvSpPr>
            <a:spLocks noMove="1" noResize="1"/>
          </p:cNvSpPr>
          <p:nvPr/>
        </p:nvSpPr>
        <p:spPr>
          <a:xfrm rot="5400013">
            <a:off x="759921" y="346795"/>
            <a:ext cx="146304" cy="704088"/>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Rectangle 22">
            <a:extLst>
              <a:ext uri="{FF2B5EF4-FFF2-40B4-BE49-F238E27FC236}">
                <a16:creationId xmlns:a16="http://schemas.microsoft.com/office/drawing/2014/main" id="{58D0D959-C636-45CF-5890-1F9471447038}"/>
              </a:ext>
            </a:extLst>
          </p:cNvPr>
          <p:cNvSpPr>
            <a:spLocks noMove="1" noResize="1"/>
          </p:cNvSpPr>
          <p:nvPr/>
        </p:nvSpPr>
        <p:spPr>
          <a:xfrm>
            <a:off x="481029" y="4546918"/>
            <a:ext cx="4023360"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624">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668D253B-8C54-FC9A-51C3-C2422DD984C8}"/>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BDA4201C-6277-D2BB-63AE-FA43EE9D3777}"/>
              </a:ext>
            </a:extLst>
          </p:cNvPr>
          <p:cNvSpPr txBox="1"/>
          <p:nvPr/>
        </p:nvSpPr>
        <p:spPr>
          <a:xfrm>
            <a:off x="182880" y="589275"/>
            <a:ext cx="11853092" cy="558767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FFFF00"/>
                </a:solidFill>
                <a:uFillTx/>
                <a:latin typeface="Century Gothic" pitchFamily="34"/>
                <a:ea typeface="Malgun Gothic" pitchFamily="34"/>
              </a:rPr>
              <a:t>1.  His name is wonderful, his name is wonderful,his name is wonderful, Jesus, my Lord.  He is the mighty King, Master of everything; his name is wonderful, Jesus my Lord.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716">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7142159E-C0D0-4CAD-DED6-D8F1732EC501}"/>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48F07D41-64EF-A7E0-B21C-9DD74D990700}"/>
              </a:ext>
            </a:extLst>
          </p:cNvPr>
          <p:cNvSpPr txBox="1"/>
          <p:nvPr/>
        </p:nvSpPr>
        <p:spPr>
          <a:xfrm>
            <a:off x="182880" y="589275"/>
            <a:ext cx="11853092" cy="558767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FFFF00"/>
                </a:solidFill>
                <a:uFillTx/>
                <a:latin typeface="Century Gothic" pitchFamily="34"/>
                <a:ea typeface="Malgun Gothic" pitchFamily="34"/>
              </a:rPr>
              <a:t>He’s the great Shepherd, the Rock of all ages, almighty God is he; bow down before him, love and adore him, his name is wonderful, Jesus my Lord.</a:t>
            </a:r>
            <a:endParaRPr lang="en-US" sz="5400" b="1" i="0" u="none" strike="noStrike" kern="1200" cap="none" spc="0" baseline="0">
              <a:solidFill>
                <a:srgbClr val="FFFF00"/>
              </a:solidFill>
              <a:uFillTx/>
              <a:latin typeface="Century Gothic" pitchFamily="34"/>
              <a:ea typeface="Malgun Gothic" pitchFamily="34"/>
              <a:cs typeface="Times New Roman" pitchFamily="1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37">
    <p:bg>
      <p:bgPr>
        <a:solidFill>
          <a:srgbClr val="FFFFFF"/>
        </a:solidFill>
        <a:effectLst/>
      </p:bgPr>
    </p:bg>
    <p:spTree>
      <p:nvGrpSpPr>
        <p:cNvPr id="1" name=""/>
        <p:cNvGrpSpPr/>
        <p:nvPr/>
      </p:nvGrpSpPr>
      <p:grpSpPr>
        <a:xfrm>
          <a:off x="0" y="0"/>
          <a:ext cx="0" cy="0"/>
          <a:chOff x="0" y="0"/>
          <a:chExt cx="0" cy="0"/>
        </a:xfrm>
      </p:grpSpPr>
      <p:sp>
        <p:nvSpPr>
          <p:cNvPr id="2" name="Rectangle 43">
            <a:extLst>
              <a:ext uri="{FF2B5EF4-FFF2-40B4-BE49-F238E27FC236}">
                <a16:creationId xmlns:a16="http://schemas.microsoft.com/office/drawing/2014/main" id="{88C4B82A-BD92-FFF8-B312-442FC8F8616C}"/>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Freeform: Shape 45">
            <a:extLst>
              <a:ext uri="{FF2B5EF4-FFF2-40B4-BE49-F238E27FC236}">
                <a16:creationId xmlns:a16="http://schemas.microsoft.com/office/drawing/2014/main" id="{D9B71821-D194-5E3E-708B-07D5B32F3534}"/>
              </a:ext>
            </a:extLst>
          </p:cNvPr>
          <p:cNvSpPr>
            <a:spLocks noMove="1" noResize="1"/>
          </p:cNvSpPr>
          <p:nvPr/>
        </p:nvSpPr>
        <p:spPr>
          <a:xfrm>
            <a:off x="0" y="0"/>
            <a:ext cx="4959047" cy="6858000"/>
          </a:xfrm>
          <a:custGeom>
            <a:avLst/>
            <a:gdLst>
              <a:gd name="f0" fmla="val 10800000"/>
              <a:gd name="f1" fmla="val 5400000"/>
              <a:gd name="f2" fmla="val 180"/>
              <a:gd name="f3" fmla="val w"/>
              <a:gd name="f4" fmla="val h"/>
              <a:gd name="f5" fmla="val 0"/>
              <a:gd name="f6" fmla="val 4959047"/>
              <a:gd name="f7" fmla="val 6858000"/>
              <a:gd name="f8" fmla="val 4110127"/>
              <a:gd name="f9" fmla="val 4179024"/>
              <a:gd name="f10" fmla="val 123368"/>
              <a:gd name="f11" fmla="val 4668929"/>
              <a:gd name="f12" fmla="val 1045156"/>
              <a:gd name="f13" fmla="val 2189404"/>
              <a:gd name="f14" fmla="val 3429000"/>
              <a:gd name="f15" fmla="val 4668597"/>
              <a:gd name="f16" fmla="val 5812845"/>
              <a:gd name="f17" fmla="val 6734633"/>
              <a:gd name="f18" fmla="+- 0 0 -90"/>
              <a:gd name="f19" fmla="*/ f3 1 4959047"/>
              <a:gd name="f20" fmla="*/ f4 1 6858000"/>
              <a:gd name="f21" fmla="+- f7 0 f5"/>
              <a:gd name="f22" fmla="+- f6 0 f5"/>
              <a:gd name="f23" fmla="*/ f18 f0 1"/>
              <a:gd name="f24" fmla="*/ f22 1 4959047"/>
              <a:gd name="f25" fmla="*/ f21 1 6858000"/>
              <a:gd name="f26" fmla="*/ 0 f22 1"/>
              <a:gd name="f27" fmla="*/ 0 f21 1"/>
              <a:gd name="f28" fmla="*/ 4110127 f22 1"/>
              <a:gd name="f29" fmla="*/ 4179024 f22 1"/>
              <a:gd name="f30" fmla="*/ 123368 f21 1"/>
              <a:gd name="f31" fmla="*/ 4959047 f22 1"/>
              <a:gd name="f32" fmla="*/ 3429000 f21 1"/>
              <a:gd name="f33" fmla="*/ 6734633 f21 1"/>
              <a:gd name="f34" fmla="*/ 6858000 f21 1"/>
              <a:gd name="f35" fmla="*/ f23 1 f2"/>
              <a:gd name="f36" fmla="*/ f26 1 4959047"/>
              <a:gd name="f37" fmla="*/ f27 1 6858000"/>
              <a:gd name="f38" fmla="*/ f28 1 4959047"/>
              <a:gd name="f39" fmla="*/ f29 1 4959047"/>
              <a:gd name="f40" fmla="*/ f30 1 6858000"/>
              <a:gd name="f41" fmla="*/ f31 1 495904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5904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w="9528" cap="flat">
            <a:solidFill>
              <a:srgbClr val="E6E6E6"/>
            </a:solidFill>
            <a:prstDash val="solid"/>
            <a:miter/>
          </a:ln>
          <a:effectLst>
            <a:outerShdw dist="38103" algn="tl">
              <a:srgbClr val="D9D9D9">
                <a:alpha val="5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Freeform: Shape 47">
            <a:extLst>
              <a:ext uri="{FF2B5EF4-FFF2-40B4-BE49-F238E27FC236}">
                <a16:creationId xmlns:a16="http://schemas.microsoft.com/office/drawing/2014/main" id="{26E3A74C-19DD-DB2B-56E4-8426BB3378F8}"/>
              </a:ext>
            </a:extLst>
          </p:cNvPr>
          <p:cNvSpPr>
            <a:spLocks noMove="1" noResize="1"/>
          </p:cNvSpPr>
          <p:nvPr/>
        </p:nvSpPr>
        <p:spPr>
          <a:xfrm>
            <a:off x="0" y="0"/>
            <a:ext cx="4948888" cy="6858000"/>
          </a:xfrm>
          <a:custGeom>
            <a:avLst/>
            <a:gdLst>
              <a:gd name="f0" fmla="val 10800000"/>
              <a:gd name="f1" fmla="val 5400000"/>
              <a:gd name="f2" fmla="val 180"/>
              <a:gd name="f3" fmla="val w"/>
              <a:gd name="f4" fmla="val h"/>
              <a:gd name="f5" fmla="val 0"/>
              <a:gd name="f6" fmla="val 4948887"/>
              <a:gd name="f7" fmla="val 6858000"/>
              <a:gd name="f8" fmla="val 4099967"/>
              <a:gd name="f9" fmla="val 4168864"/>
              <a:gd name="f10" fmla="val 123368"/>
              <a:gd name="f11" fmla="val 4658769"/>
              <a:gd name="f12" fmla="val 1045156"/>
              <a:gd name="f13" fmla="val 2189404"/>
              <a:gd name="f14" fmla="val 3429000"/>
              <a:gd name="f15" fmla="val 4668597"/>
              <a:gd name="f16" fmla="val 5812845"/>
              <a:gd name="f17" fmla="val 6734633"/>
              <a:gd name="f18" fmla="+- 0 0 -90"/>
              <a:gd name="f19" fmla="*/ f3 1 4948887"/>
              <a:gd name="f20" fmla="*/ f4 1 6858000"/>
              <a:gd name="f21" fmla="+- f7 0 f5"/>
              <a:gd name="f22" fmla="+- f6 0 f5"/>
              <a:gd name="f23" fmla="*/ f18 f0 1"/>
              <a:gd name="f24" fmla="*/ f22 1 4948887"/>
              <a:gd name="f25" fmla="*/ f21 1 6858000"/>
              <a:gd name="f26" fmla="*/ 0 f22 1"/>
              <a:gd name="f27" fmla="*/ 0 f21 1"/>
              <a:gd name="f28" fmla="*/ 4099967 f22 1"/>
              <a:gd name="f29" fmla="*/ 4168864 f22 1"/>
              <a:gd name="f30" fmla="*/ 123368 f21 1"/>
              <a:gd name="f31" fmla="*/ 4948887 f22 1"/>
              <a:gd name="f32" fmla="*/ 3429000 f21 1"/>
              <a:gd name="f33" fmla="*/ 6734633 f21 1"/>
              <a:gd name="f34" fmla="*/ 6858000 f21 1"/>
              <a:gd name="f35" fmla="*/ f23 1 f2"/>
              <a:gd name="f36" fmla="*/ f26 1 4948887"/>
              <a:gd name="f37" fmla="*/ f27 1 6858000"/>
              <a:gd name="f38" fmla="*/ f28 1 4948887"/>
              <a:gd name="f39" fmla="*/ f29 1 4948887"/>
              <a:gd name="f40" fmla="*/ f30 1 6858000"/>
              <a:gd name="f41" fmla="*/ f31 1 494888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4888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958D7373-4708-886C-47CD-E837D5C7AACB}"/>
              </a:ext>
            </a:extLst>
          </p:cNvPr>
          <p:cNvSpPr txBox="1">
            <a:spLocks noGrp="1"/>
          </p:cNvSpPr>
          <p:nvPr>
            <p:ph type="ctrTitle"/>
          </p:nvPr>
        </p:nvSpPr>
        <p:spPr>
          <a:xfrm>
            <a:off x="477984" y="1122361"/>
            <a:ext cx="4805217" cy="3204130"/>
          </a:xfrm>
        </p:spPr>
        <p:txBody>
          <a:bodyPr anchorCtr="0">
            <a:noAutofit/>
          </a:bodyPr>
          <a:lstStyle/>
          <a:p>
            <a:pPr lvl="0" algn="l"/>
            <a:r>
              <a:rPr lang="en-US" b="1">
                <a:latin typeface="Century Gothic" pitchFamily="34"/>
              </a:rPr>
              <a:t>JOYS &amp; CONCERNS</a:t>
            </a:r>
          </a:p>
        </p:txBody>
      </p:sp>
      <p:sp>
        <p:nvSpPr>
          <p:cNvPr id="6" name="Rectangle 49">
            <a:extLst>
              <a:ext uri="{FF2B5EF4-FFF2-40B4-BE49-F238E27FC236}">
                <a16:creationId xmlns:a16="http://schemas.microsoft.com/office/drawing/2014/main" id="{AF042D03-5B8D-458B-A3B6-B49F41CECB26}"/>
              </a:ext>
            </a:extLst>
          </p:cNvPr>
          <p:cNvSpPr>
            <a:spLocks noMove="1" noResize="1"/>
          </p:cNvSpPr>
          <p:nvPr/>
        </p:nvSpPr>
        <p:spPr>
          <a:xfrm rot="5400013">
            <a:off x="759921" y="346795"/>
            <a:ext cx="146304" cy="704088"/>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51">
            <a:extLst>
              <a:ext uri="{FF2B5EF4-FFF2-40B4-BE49-F238E27FC236}">
                <a16:creationId xmlns:a16="http://schemas.microsoft.com/office/drawing/2014/main" id="{ECEAC4DA-241E-78B4-6896-127113AD48FE}"/>
              </a:ext>
            </a:extLst>
          </p:cNvPr>
          <p:cNvSpPr>
            <a:spLocks noMove="1" noResize="1"/>
          </p:cNvSpPr>
          <p:nvPr/>
        </p:nvSpPr>
        <p:spPr>
          <a:xfrm>
            <a:off x="481029" y="4546918"/>
            <a:ext cx="4023360"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TextBox 18">
            <a:extLst>
              <a:ext uri="{FF2B5EF4-FFF2-40B4-BE49-F238E27FC236}">
                <a16:creationId xmlns:a16="http://schemas.microsoft.com/office/drawing/2014/main" id="{B2A85FBA-8A35-1A88-88E7-73D99937BC85}"/>
              </a:ext>
            </a:extLst>
          </p:cNvPr>
          <p:cNvSpPr txBox="1"/>
          <p:nvPr/>
        </p:nvSpPr>
        <p:spPr>
          <a:xfrm>
            <a:off x="405435" y="4798762"/>
            <a:ext cx="6116321"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B050"/>
                </a:solidFill>
                <a:uFillTx/>
                <a:latin typeface="Calibri"/>
              </a:rPr>
              <a:t>Ann Ragland</a:t>
            </a:r>
          </a:p>
        </p:txBody>
      </p:sp>
      <p:pic>
        <p:nvPicPr>
          <p:cNvPr id="9" name="Picture 3" descr="A picture containing person, indoor&#10;&#10;Description automatically generated">
            <a:extLst>
              <a:ext uri="{FF2B5EF4-FFF2-40B4-BE49-F238E27FC236}">
                <a16:creationId xmlns:a16="http://schemas.microsoft.com/office/drawing/2014/main" id="{C29FF129-C71D-087F-D9BB-69A5165B735B}"/>
              </a:ext>
            </a:extLst>
          </p:cNvPr>
          <p:cNvPicPr>
            <a:picLocks noChangeAspect="1"/>
          </p:cNvPicPr>
          <p:nvPr/>
        </p:nvPicPr>
        <p:blipFill>
          <a:blip r:embed="rId2"/>
          <a:stretch>
            <a:fillRect/>
          </a:stretch>
        </p:blipFill>
        <p:spPr>
          <a:xfrm>
            <a:off x="7066282" y="0"/>
            <a:ext cx="4114800" cy="685800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147">
    <p:bg>
      <p:bgPr>
        <a:solidFill>
          <a:srgbClr val="FFFFFF"/>
        </a:solidFill>
        <a:effectLst/>
      </p:bgPr>
    </p:bg>
    <p:spTree>
      <p:nvGrpSpPr>
        <p:cNvPr id="1" name=""/>
        <p:cNvGrpSpPr/>
        <p:nvPr/>
      </p:nvGrpSpPr>
      <p:grpSpPr>
        <a:xfrm>
          <a:off x="0" y="0"/>
          <a:ext cx="0" cy="0"/>
          <a:chOff x="0" y="0"/>
          <a:chExt cx="0" cy="0"/>
        </a:xfrm>
      </p:grpSpPr>
      <p:sp>
        <p:nvSpPr>
          <p:cNvPr id="2" name="Rectangle 30">
            <a:extLst>
              <a:ext uri="{FF2B5EF4-FFF2-40B4-BE49-F238E27FC236}">
                <a16:creationId xmlns:a16="http://schemas.microsoft.com/office/drawing/2014/main" id="{3A3FCC4D-3C1E-B4FA-2229-2518716AE974}"/>
              </a:ext>
            </a:extLst>
          </p:cNvPr>
          <p:cNvSpPr>
            <a:spLocks noMove="1" noResize="1"/>
          </p:cNvSpPr>
          <p:nvPr/>
        </p:nvSpPr>
        <p:spPr>
          <a:xfrm>
            <a:off x="0" y="0"/>
            <a:ext cx="12188952"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extBox 18">
            <a:extLst>
              <a:ext uri="{FF2B5EF4-FFF2-40B4-BE49-F238E27FC236}">
                <a16:creationId xmlns:a16="http://schemas.microsoft.com/office/drawing/2014/main" id="{27028BD8-FD15-B114-1ED8-43EA28F2F6B6}"/>
              </a:ext>
            </a:extLst>
          </p:cNvPr>
          <p:cNvSpPr txBox="1"/>
          <p:nvPr/>
        </p:nvSpPr>
        <p:spPr>
          <a:xfrm>
            <a:off x="6923315" y="2928256"/>
            <a:ext cx="5265636" cy="1277983"/>
          </a:xfrm>
          <a:prstGeom prst="rect">
            <a:avLst/>
          </a:prstGeom>
          <a:noFill/>
          <a:ln cap="flat">
            <a:noFill/>
          </a:ln>
        </p:spPr>
        <p:txBody>
          <a:bodyPr vert="horz" wrap="square" lIns="91440" tIns="45720" rIns="91440" bIns="45720" anchor="b" anchorCtr="0" compatLnSpc="1">
            <a:normAutofit/>
          </a:bodyPr>
          <a:lstStyle/>
          <a:p>
            <a:pPr marL="0" marR="0" lvl="0" indent="0" algn="l"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4800" b="1" i="0" u="none" strike="noStrike" kern="1200" cap="none" spc="0" baseline="0">
                <a:solidFill>
                  <a:srgbClr val="00B050"/>
                </a:solidFill>
                <a:uFillTx/>
                <a:latin typeface="Century Gothic" pitchFamily="34"/>
              </a:rPr>
              <a:t>Ann Ragland</a:t>
            </a:r>
          </a:p>
        </p:txBody>
      </p:sp>
      <p:pic>
        <p:nvPicPr>
          <p:cNvPr id="4" name="Picture 6" descr="A picture containing text, candle&#10;&#10;Description automatically generated">
            <a:extLst>
              <a:ext uri="{FF2B5EF4-FFF2-40B4-BE49-F238E27FC236}">
                <a16:creationId xmlns:a16="http://schemas.microsoft.com/office/drawing/2014/main" id="{2CB8EBD3-49EC-623C-9243-AFDA97528F7C}"/>
              </a:ext>
            </a:extLst>
          </p:cNvPr>
          <p:cNvPicPr>
            <a:picLocks noChangeAspect="1"/>
          </p:cNvPicPr>
          <p:nvPr/>
        </p:nvPicPr>
        <p:blipFill>
          <a:blip r:embed="rId2"/>
          <a:srcRect r="8180" b="1"/>
          <a:stretch>
            <a:fillRect/>
          </a:stretch>
        </p:blipFill>
        <p:spPr>
          <a:xfrm>
            <a:off x="278562" y="843277"/>
            <a:ext cx="6483004" cy="5295390"/>
          </a:xfrm>
          <a:prstGeom prst="rect">
            <a:avLst/>
          </a:prstGeom>
          <a:noFill/>
          <a:ln cap="flat">
            <a:noFill/>
          </a:ln>
        </p:spPr>
      </p:pic>
      <p:sp>
        <p:nvSpPr>
          <p:cNvPr id="5" name="sketchy line">
            <a:extLst>
              <a:ext uri="{FF2B5EF4-FFF2-40B4-BE49-F238E27FC236}">
                <a16:creationId xmlns:a16="http://schemas.microsoft.com/office/drawing/2014/main" id="{0295F734-0B8B-B49C-5202-22B4613E2364}"/>
              </a:ext>
            </a:extLst>
          </p:cNvPr>
          <p:cNvSpPr>
            <a:spLocks noMove="1" noResize="1"/>
          </p:cNvSpPr>
          <p:nvPr/>
        </p:nvSpPr>
        <p:spPr>
          <a:xfrm>
            <a:off x="7085530" y="4409264"/>
            <a:ext cx="3474720" cy="18288"/>
          </a:xfrm>
          <a:custGeom>
            <a:avLst/>
            <a:gdLst>
              <a:gd name="f0" fmla="val 10800000"/>
              <a:gd name="f1" fmla="val 5400000"/>
              <a:gd name="f2" fmla="val 180"/>
              <a:gd name="f3" fmla="val w"/>
              <a:gd name="f4" fmla="val h"/>
              <a:gd name="f5" fmla="val 0"/>
              <a:gd name="f6" fmla="val 3474720"/>
              <a:gd name="f7" fmla="val 18288"/>
              <a:gd name="f8" fmla="val 224454"/>
              <a:gd name="f9" fmla="+- 0 0 14544"/>
              <a:gd name="f10" fmla="val 495407"/>
              <a:gd name="f11" fmla="val 26540"/>
              <a:gd name="f12" fmla="val 694944"/>
              <a:gd name="f13" fmla="val 894481"/>
              <a:gd name="f14" fmla="+- 0 0 26540"/>
              <a:gd name="f15" fmla="val 1130063"/>
              <a:gd name="f16" fmla="val 24713"/>
              <a:gd name="f17" fmla="val 1355141"/>
              <a:gd name="f18" fmla="val 1580219"/>
              <a:gd name="f19" fmla="+- 0 0 24713"/>
              <a:gd name="f20" fmla="val 1820099"/>
              <a:gd name="f21" fmla="val 26695"/>
              <a:gd name="f22" fmla="val 2015338"/>
              <a:gd name="f23" fmla="val 2210577"/>
              <a:gd name="f24" fmla="+- 0 0 26695"/>
              <a:gd name="f25" fmla="val 2402045"/>
              <a:gd name="f26" fmla="val 165"/>
              <a:gd name="f27" fmla="val 2779776"/>
              <a:gd name="f28" fmla="val 3157507"/>
              <a:gd name="f29" fmla="+- 0 0 165"/>
              <a:gd name="f30" fmla="val 3286859"/>
              <a:gd name="f31" fmla="+- 0 0 15571"/>
              <a:gd name="f32" fmla="val 3474286"/>
              <a:gd name="f33" fmla="val 7551"/>
              <a:gd name="f34" fmla="val 3474253"/>
              <a:gd name="f35" fmla="val 9822"/>
              <a:gd name="f36" fmla="val 3233904"/>
              <a:gd name="f37" fmla="val 29845"/>
              <a:gd name="f38" fmla="val 2945134"/>
              <a:gd name="f39" fmla="+- 0 0 5256"/>
              <a:gd name="f40" fmla="val 2614418"/>
              <a:gd name="f41" fmla="val 41832"/>
              <a:gd name="f42" fmla="val 2339768"/>
              <a:gd name="f43" fmla="val 22709"/>
              <a:gd name="f44" fmla="val 2189074"/>
              <a:gd name="f45" fmla="val 2038380"/>
              <a:gd name="f46" fmla="val 13867"/>
              <a:gd name="f47" fmla="val 1817434"/>
              <a:gd name="f48" fmla="+- 0 0 4947"/>
              <a:gd name="f49" fmla="val 1528877"/>
              <a:gd name="f50" fmla="val 1240320"/>
              <a:gd name="f51" fmla="val 41523"/>
              <a:gd name="f52" fmla="val 1042447"/>
              <a:gd name="f53" fmla="val 37198"/>
              <a:gd name="f54" fmla="val 868680"/>
              <a:gd name="f55" fmla="val 694913"/>
              <a:gd name="f56" fmla="+- 0 0 622"/>
              <a:gd name="f57" fmla="val 233232"/>
              <a:gd name="f58" fmla="val 44909"/>
              <a:gd name="f59" fmla="val 60"/>
              <a:gd name="f60" fmla="val 11696"/>
              <a:gd name="f61" fmla="val 66"/>
              <a:gd name="f62" fmla="val 3758"/>
              <a:gd name="f63" fmla="val 202328"/>
              <a:gd name="f64" fmla="+- 0 0 14716"/>
              <a:gd name="f65" fmla="val 332722"/>
              <a:gd name="f66" fmla="+- 0 0 11499"/>
              <a:gd name="f67" fmla="val 625450"/>
              <a:gd name="f68" fmla="val 918178"/>
              <a:gd name="f69" fmla="val 11499"/>
              <a:gd name="f70" fmla="val 1096688"/>
              <a:gd name="f71" fmla="val 5123"/>
              <a:gd name="f72" fmla="val 1389888"/>
              <a:gd name="f73" fmla="val 1683088"/>
              <a:gd name="f74" fmla="+- 0 0 5123"/>
              <a:gd name="f75" fmla="val 1835981"/>
              <a:gd name="f76" fmla="+- 0 0 14038"/>
              <a:gd name="f77" fmla="val 1980590"/>
              <a:gd name="f78" fmla="val 2125199"/>
              <a:gd name="f79" fmla="val 14038"/>
              <a:gd name="f80" fmla="val 2396099"/>
              <a:gd name="f81" fmla="+- 0 0 7203"/>
              <a:gd name="f82" fmla="val 2571293"/>
              <a:gd name="f83" fmla="val 2746487"/>
              <a:gd name="f84" fmla="val 7203"/>
              <a:gd name="f85" fmla="val 3041609"/>
              <a:gd name="f86" fmla="+- 0 0 12036"/>
              <a:gd name="f87" fmla="val 3474638"/>
              <a:gd name="f88" fmla="val 4406"/>
              <a:gd name="f89" fmla="val 3474631"/>
              <a:gd name="f90" fmla="val 9982"/>
              <a:gd name="f91" fmla="val 3324873"/>
              <a:gd name="f92" fmla="val 21876"/>
              <a:gd name="f93" fmla="val 3136771"/>
              <a:gd name="f94" fmla="val 12587"/>
              <a:gd name="f95" fmla="val 2814523"/>
              <a:gd name="f96" fmla="val 2492275"/>
              <a:gd name="f97" fmla="val 23989"/>
              <a:gd name="f98" fmla="val 2294402"/>
              <a:gd name="f99" fmla="val 47111"/>
              <a:gd name="f100" fmla="val 2154326"/>
              <a:gd name="f101" fmla="val 2014250"/>
              <a:gd name="f102" fmla="+- 0 0 10535"/>
              <a:gd name="f103" fmla="val 1820317"/>
              <a:gd name="f104" fmla="val 33903"/>
              <a:gd name="f105" fmla="val 1494130"/>
              <a:gd name="f106" fmla="val 1167943"/>
              <a:gd name="f107" fmla="val 2673"/>
              <a:gd name="f108" fmla="val 948432"/>
              <a:gd name="f109" fmla="val 14868"/>
              <a:gd name="f110" fmla="val 729691"/>
              <a:gd name="f111" fmla="val 510950"/>
              <a:gd name="f112" fmla="val 21708"/>
              <a:gd name="f113" fmla="val 264032"/>
              <a:gd name="f114" fmla="val 24354"/>
              <a:gd name="f115" fmla="val 189"/>
              <a:gd name="f116" fmla="val 14288"/>
              <a:gd name="f117" fmla="+- 0 0 703"/>
              <a:gd name="f118" fmla="val 3747"/>
              <a:gd name="f119" fmla="+- 0 0 -90"/>
              <a:gd name="f120" fmla="*/ f3 1 3474720"/>
              <a:gd name="f121" fmla="*/ f4 1 18288"/>
              <a:gd name="f122" fmla="+- f7 0 f5"/>
              <a:gd name="f123" fmla="+- f6 0 f5"/>
              <a:gd name="f124" fmla="*/ f119 f0 1"/>
              <a:gd name="f125" fmla="*/ f123 1 3474720"/>
              <a:gd name="f126" fmla="*/ f122 1 18288"/>
              <a:gd name="f127" fmla="*/ 0 f123 1"/>
              <a:gd name="f128" fmla="*/ 0 f122 1"/>
              <a:gd name="f129" fmla="*/ 694944 f123 1"/>
              <a:gd name="f130" fmla="*/ 1355141 f123 1"/>
              <a:gd name="f131" fmla="*/ 2015338 f123 1"/>
              <a:gd name="f132" fmla="*/ 2779776 f123 1"/>
              <a:gd name="f133" fmla="*/ 3474720 f123 1"/>
              <a:gd name="f134" fmla="*/ 18288 f122 1"/>
              <a:gd name="f135" fmla="*/ 2189074 f123 1"/>
              <a:gd name="f136" fmla="*/ 1528877 f123 1"/>
              <a:gd name="f137" fmla="*/ 868680 f123 1"/>
              <a:gd name="f138" fmla="*/ f124 1 f2"/>
              <a:gd name="f139" fmla="*/ f127 1 3474720"/>
              <a:gd name="f140" fmla="*/ f128 1 18288"/>
              <a:gd name="f141" fmla="*/ f129 1 3474720"/>
              <a:gd name="f142" fmla="*/ f130 1 3474720"/>
              <a:gd name="f143" fmla="*/ f131 1 3474720"/>
              <a:gd name="f144" fmla="*/ f132 1 3474720"/>
              <a:gd name="f145" fmla="*/ f133 1 3474720"/>
              <a:gd name="f146" fmla="*/ f134 1 18288"/>
              <a:gd name="f147" fmla="*/ f135 1 3474720"/>
              <a:gd name="f148" fmla="*/ f136 1 3474720"/>
              <a:gd name="f149" fmla="*/ f137 1 3474720"/>
              <a:gd name="f150" fmla="*/ f5 1 f125"/>
              <a:gd name="f151" fmla="*/ f6 1 f125"/>
              <a:gd name="f152" fmla="*/ f5 1 f126"/>
              <a:gd name="f153" fmla="*/ f7 1 f126"/>
              <a:gd name="f154" fmla="+- f138 0 f1"/>
              <a:gd name="f155" fmla="*/ f139 1 f125"/>
              <a:gd name="f156" fmla="*/ f140 1 f126"/>
              <a:gd name="f157" fmla="*/ f141 1 f125"/>
              <a:gd name="f158" fmla="*/ f142 1 f125"/>
              <a:gd name="f159" fmla="*/ f143 1 f125"/>
              <a:gd name="f160" fmla="*/ f144 1 f125"/>
              <a:gd name="f161" fmla="*/ f145 1 f125"/>
              <a:gd name="f162" fmla="*/ f146 1 f126"/>
              <a:gd name="f163" fmla="*/ f147 1 f125"/>
              <a:gd name="f164" fmla="*/ f148 1 f125"/>
              <a:gd name="f165" fmla="*/ f149 1 f125"/>
              <a:gd name="f166" fmla="*/ f150 f120 1"/>
              <a:gd name="f167" fmla="*/ f151 f120 1"/>
              <a:gd name="f168" fmla="*/ f153 f121 1"/>
              <a:gd name="f169" fmla="*/ f152 f121 1"/>
              <a:gd name="f170" fmla="*/ f155 f120 1"/>
              <a:gd name="f171" fmla="*/ f156 f121 1"/>
              <a:gd name="f172" fmla="*/ f157 f120 1"/>
              <a:gd name="f173" fmla="*/ f158 f120 1"/>
              <a:gd name="f174" fmla="*/ f159 f120 1"/>
              <a:gd name="f175" fmla="*/ f160 f120 1"/>
              <a:gd name="f176" fmla="*/ f161 f120 1"/>
              <a:gd name="f177" fmla="*/ f162 f121 1"/>
              <a:gd name="f178" fmla="*/ f163 f120 1"/>
              <a:gd name="f179" fmla="*/ f164 f120 1"/>
              <a:gd name="f180" fmla="*/ f165 f120 1"/>
            </a:gdLst>
            <a:ahLst/>
            <a:cxnLst>
              <a:cxn ang="3cd4">
                <a:pos x="hc" y="t"/>
              </a:cxn>
              <a:cxn ang="0">
                <a:pos x="r" y="vc"/>
              </a:cxn>
              <a:cxn ang="cd4">
                <a:pos x="hc" y="b"/>
              </a:cxn>
              <a:cxn ang="cd2">
                <a:pos x="l" y="vc"/>
              </a:cxn>
              <a:cxn ang="f154">
                <a:pos x="f170" y="f171"/>
              </a:cxn>
              <a:cxn ang="f154">
                <a:pos x="f172" y="f171"/>
              </a:cxn>
              <a:cxn ang="f154">
                <a:pos x="f173" y="f171"/>
              </a:cxn>
              <a:cxn ang="f154">
                <a:pos x="f174" y="f171"/>
              </a:cxn>
              <a:cxn ang="f154">
                <a:pos x="f175" y="f171"/>
              </a:cxn>
              <a:cxn ang="f154">
                <a:pos x="f176" y="f171"/>
              </a:cxn>
              <a:cxn ang="f154">
                <a:pos x="f176" y="f177"/>
              </a:cxn>
              <a:cxn ang="f154">
                <a:pos x="f175" y="f177"/>
              </a:cxn>
              <a:cxn ang="f154">
                <a:pos x="f178" y="f177"/>
              </a:cxn>
              <a:cxn ang="f154">
                <a:pos x="f179" y="f177"/>
              </a:cxn>
              <a:cxn ang="f154">
                <a:pos x="f180" y="f177"/>
              </a:cxn>
              <a:cxn ang="f154">
                <a:pos x="f170" y="f177"/>
              </a:cxn>
              <a:cxn ang="f154">
                <a:pos x="f170" y="f171"/>
              </a:cxn>
            </a:cxnLst>
            <a:rect l="f166" t="f169" r="f167" b="f168"/>
            <a:pathLst>
              <a:path w="3474720" h="18288" fill="none">
                <a:moveTo>
                  <a:pt x="f5" y="f5"/>
                </a:moveTo>
                <a:cubicBezTo>
                  <a:pt x="f8" y="f9"/>
                  <a:pt x="f10" y="f11"/>
                  <a:pt x="f12" y="f5"/>
                </a:cubicBezTo>
                <a:cubicBezTo>
                  <a:pt x="f13" y="f14"/>
                  <a:pt x="f15" y="f16"/>
                  <a:pt x="f17" y="f5"/>
                </a:cubicBezTo>
                <a:cubicBezTo>
                  <a:pt x="f18" y="f19"/>
                  <a:pt x="f20" y="f21"/>
                  <a:pt x="f22" y="f5"/>
                </a:cubicBezTo>
                <a:cubicBezTo>
                  <a:pt x="f23" y="f24"/>
                  <a:pt x="f25" y="f26"/>
                  <a:pt x="f27" y="f5"/>
                </a:cubicBezTo>
                <a:cubicBezTo>
                  <a:pt x="f28" y="f29"/>
                  <a:pt x="f30" y="f31"/>
                  <a:pt x="f6" y="f5"/>
                </a:cubicBezTo>
                <a:cubicBezTo>
                  <a:pt x="f32" y="f33"/>
                  <a:pt x="f34" y="f35"/>
                  <a:pt x="f6" y="f7"/>
                </a:cubicBezTo>
                <a:cubicBezTo>
                  <a:pt x="f36" y="f37"/>
                  <a:pt x="f38" y="f39"/>
                  <a:pt x="f27" y="f7"/>
                </a:cubicBezTo>
                <a:cubicBezTo>
                  <a:pt x="f40" y="f41"/>
                  <a:pt x="f42" y="f43"/>
                  <a:pt x="f44" y="f7"/>
                </a:cubicBezTo>
                <a:cubicBezTo>
                  <a:pt x="f45" y="f46"/>
                  <a:pt x="f47" y="f48"/>
                  <a:pt x="f49" y="f7"/>
                </a:cubicBezTo>
                <a:cubicBezTo>
                  <a:pt x="f50" y="f51"/>
                  <a:pt x="f52" y="f53"/>
                  <a:pt x="f54" y="f7"/>
                </a:cubicBezTo>
                <a:cubicBezTo>
                  <a:pt x="f55" y="f56"/>
                  <a:pt x="f57" y="f58"/>
                  <a:pt x="f5" y="f7"/>
                </a:cubicBezTo>
                <a:cubicBezTo>
                  <a:pt x="f59" y="f60"/>
                  <a:pt x="f61" y="f62"/>
                  <a:pt x="f5" y="f5"/>
                </a:cubicBezTo>
                <a:close/>
              </a:path>
              <a:path w="3474720" h="18288" stroke="0">
                <a:moveTo>
                  <a:pt x="f5" y="f5"/>
                </a:moveTo>
                <a:cubicBezTo>
                  <a:pt x="f63" y="f64"/>
                  <a:pt x="f65" y="f66"/>
                  <a:pt x="f67" y="f5"/>
                </a:cubicBezTo>
                <a:cubicBezTo>
                  <a:pt x="f68" y="f69"/>
                  <a:pt x="f70" y="f71"/>
                  <a:pt x="f72" y="f5"/>
                </a:cubicBezTo>
                <a:cubicBezTo>
                  <a:pt x="f73" y="f74"/>
                  <a:pt x="f75" y="f76"/>
                  <a:pt x="f77" y="f5"/>
                </a:cubicBezTo>
                <a:cubicBezTo>
                  <a:pt x="f78" y="f79"/>
                  <a:pt x="f80" y="f81"/>
                  <a:pt x="f82" y="f5"/>
                </a:cubicBezTo>
                <a:cubicBezTo>
                  <a:pt x="f83" y="f84"/>
                  <a:pt x="f85" y="f86"/>
                  <a:pt x="f6" y="f5"/>
                </a:cubicBezTo>
                <a:cubicBezTo>
                  <a:pt x="f87" y="f88"/>
                  <a:pt x="f89" y="f90"/>
                  <a:pt x="f6" y="f7"/>
                </a:cubicBezTo>
                <a:cubicBezTo>
                  <a:pt x="f91" y="f92"/>
                  <a:pt x="f93" y="f94"/>
                  <a:pt x="f95" y="f7"/>
                </a:cubicBezTo>
                <a:cubicBezTo>
                  <a:pt x="f96" y="f97"/>
                  <a:pt x="f98" y="f99"/>
                  <a:pt x="f100" y="f7"/>
                </a:cubicBezTo>
                <a:cubicBezTo>
                  <a:pt x="f101" y="f102"/>
                  <a:pt x="f103" y="f104"/>
                  <a:pt x="f105" y="f7"/>
                </a:cubicBezTo>
                <a:cubicBezTo>
                  <a:pt x="f106" y="f107"/>
                  <a:pt x="f108" y="f109"/>
                  <a:pt x="f110" y="f7"/>
                </a:cubicBezTo>
                <a:cubicBezTo>
                  <a:pt x="f111" y="f112"/>
                  <a:pt x="f113" y="f114"/>
                  <a:pt x="f5" y="f7"/>
                </a:cubicBezTo>
                <a:cubicBezTo>
                  <a:pt x="f115" y="f116"/>
                  <a:pt x="f117" y="f118"/>
                  <a:pt x="f5" y="f5"/>
                </a:cubicBezTo>
                <a:close/>
              </a:path>
            </a:pathLst>
          </a:custGeom>
          <a:solidFill>
            <a:srgbClr val="ED7D31"/>
          </a:solidFill>
          <a:ln w="44448" cap="rnd">
            <a:solidFill>
              <a:srgbClr val="ED7D31"/>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80">
    <p:bg>
      <p:bgPr>
        <a:solidFill>
          <a:srgbClr val="FFFFFF"/>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2C4C189-73B8-C3BD-84F0-6CDF80AF59EF}"/>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FF395FAA-6A71-16DF-901E-2C2DB960D8F0}"/>
              </a:ext>
            </a:extLst>
          </p:cNvPr>
          <p:cNvSpPr txBox="1">
            <a:spLocks noGrp="1"/>
          </p:cNvSpPr>
          <p:nvPr>
            <p:ph type="title"/>
          </p:nvPr>
        </p:nvSpPr>
        <p:spPr>
          <a:xfrm>
            <a:off x="630936" y="639522"/>
            <a:ext cx="3429000" cy="1719072"/>
          </a:xfrm>
        </p:spPr>
        <p:txBody>
          <a:bodyPr anchor="b"/>
          <a:lstStyle/>
          <a:p>
            <a:pPr lvl="0"/>
            <a:r>
              <a:rPr lang="en-US" sz="5400" b="1">
                <a:latin typeface="Century Gothic" pitchFamily="34"/>
              </a:rPr>
              <a:t>ANTHEM</a:t>
            </a:r>
          </a:p>
        </p:txBody>
      </p:sp>
      <p:sp>
        <p:nvSpPr>
          <p:cNvPr id="4" name="sketch line">
            <a:extLst>
              <a:ext uri="{FF2B5EF4-FFF2-40B4-BE49-F238E27FC236}">
                <a16:creationId xmlns:a16="http://schemas.microsoft.com/office/drawing/2014/main" id="{162BD81B-E101-B086-5D4E-0E94085901F3}"/>
              </a:ext>
            </a:extLst>
          </p:cNvPr>
          <p:cNvSpPr>
            <a:spLocks noMove="1" noResize="1"/>
          </p:cNvSpPr>
          <p:nvPr/>
        </p:nvSpPr>
        <p:spPr>
          <a:xfrm>
            <a:off x="643280" y="2573752"/>
            <a:ext cx="3255099" cy="18288"/>
          </a:xfrm>
          <a:custGeom>
            <a:avLst/>
            <a:gdLst>
              <a:gd name="f0" fmla="val 10800000"/>
              <a:gd name="f1" fmla="val 5400000"/>
              <a:gd name="f2" fmla="val 180"/>
              <a:gd name="f3" fmla="val w"/>
              <a:gd name="f4" fmla="val h"/>
              <a:gd name="f5" fmla="val 0"/>
              <a:gd name="f6" fmla="val 3255095"/>
              <a:gd name="f7" fmla="val 18288"/>
              <a:gd name="f8" fmla="val 240201"/>
              <a:gd name="f9" fmla="+- 0 0 22123"/>
              <a:gd name="f10" fmla="val 462021"/>
              <a:gd name="f11" fmla="+- 0 0 19623"/>
              <a:gd name="f12" fmla="val 618468"/>
              <a:gd name="f13" fmla="val 774915"/>
              <a:gd name="f14" fmla="val 19623"/>
              <a:gd name="f15" fmla="val 974734"/>
              <a:gd name="f16" fmla="val 2035"/>
              <a:gd name="f17" fmla="val 1269487"/>
              <a:gd name="f18" fmla="val 1564240"/>
              <a:gd name="f19" fmla="+- 0 0 2035"/>
              <a:gd name="f20" fmla="val 1733579"/>
              <a:gd name="f21" fmla="val 10639"/>
              <a:gd name="f22" fmla="val 1953057"/>
              <a:gd name="f23" fmla="val 2172535"/>
              <a:gd name="f24" fmla="+- 0 0 10639"/>
              <a:gd name="f25" fmla="val 2453962"/>
              <a:gd name="f26" fmla="val 14018"/>
              <a:gd name="f27" fmla="val 2636627"/>
              <a:gd name="f28" fmla="val 2819292"/>
              <a:gd name="f29" fmla="+- 0 0 14018"/>
              <a:gd name="f30" fmla="val 3121375"/>
              <a:gd name="f31" fmla="val 5399"/>
              <a:gd name="f32" fmla="val 3254386"/>
              <a:gd name="f33" fmla="val 8157"/>
              <a:gd name="f34" fmla="val 3254682"/>
              <a:gd name="f35" fmla="val 12125"/>
              <a:gd name="f36" fmla="val 3088545"/>
              <a:gd name="f37" fmla="val 23203"/>
              <a:gd name="f38" fmla="val 2687475"/>
              <a:gd name="f39" fmla="val 7419"/>
              <a:gd name="f40" fmla="val 2538974"/>
              <a:gd name="f41" fmla="val 2390473"/>
              <a:gd name="f42" fmla="val 29157"/>
              <a:gd name="f43" fmla="val 2137381"/>
              <a:gd name="f44" fmla="+- 0 0 8959"/>
              <a:gd name="f45" fmla="val 1822853"/>
              <a:gd name="f46" fmla="val 1508325"/>
              <a:gd name="f47" fmla="val 45535"/>
              <a:gd name="f48" fmla="val 1466437"/>
              <a:gd name="f49" fmla="val 20385"/>
              <a:gd name="f50" fmla="val 1171834"/>
              <a:gd name="f51" fmla="val 877231"/>
              <a:gd name="f52" fmla="val 16191"/>
              <a:gd name="f53" fmla="val 561097"/>
              <a:gd name="f54" fmla="val 37643"/>
              <a:gd name="f55" fmla="+- 0 0 46"/>
              <a:gd name="f56" fmla="val 12483"/>
              <a:gd name="f57" fmla="+- 0 0 203"/>
              <a:gd name="f58" fmla="val 6491"/>
              <a:gd name="f59" fmla="val 291965"/>
              <a:gd name="f60" fmla="val 19429"/>
              <a:gd name="f61" fmla="val 363155"/>
              <a:gd name="f62" fmla="val 8568"/>
              <a:gd name="f63" fmla="val 873781"/>
              <a:gd name="f64" fmla="+- 0 0 8568"/>
              <a:gd name="f65" fmla="val 904459"/>
              <a:gd name="f66" fmla="+- 0 0 19505"/>
              <a:gd name="f67" fmla="val 1439209"/>
              <a:gd name="f68" fmla="val 19505"/>
              <a:gd name="f69" fmla="val 1744369"/>
              <a:gd name="f70" fmla="val 9790"/>
              <a:gd name="f71" fmla="val 1887955"/>
              <a:gd name="f72" fmla="val 2031541"/>
              <a:gd name="f73" fmla="+- 0 0 9790"/>
              <a:gd name="f74" fmla="val 2346378"/>
              <a:gd name="f75" fmla="val 21240"/>
              <a:gd name="f76" fmla="val 2506423"/>
              <a:gd name="f77" fmla="val 2666468"/>
              <a:gd name="f78" fmla="+- 0 0 21240"/>
              <a:gd name="f79" fmla="val 2990257"/>
              <a:gd name="f80" fmla="val 30414"/>
              <a:gd name="f81" fmla="val 3254831"/>
              <a:gd name="f82" fmla="val 4493"/>
              <a:gd name="f83" fmla="val 3255479"/>
              <a:gd name="f84" fmla="val 9472"/>
              <a:gd name="f85" fmla="val 3120743"/>
              <a:gd name="f86" fmla="val 16690"/>
              <a:gd name="f87" fmla="val 2759628"/>
              <a:gd name="f88" fmla="val 42462"/>
              <a:gd name="f89" fmla="val 2604076"/>
              <a:gd name="f90" fmla="val 2448524"/>
              <a:gd name="f91" fmla="+- 0 0 5886"/>
              <a:gd name="f92" fmla="val 2184336"/>
              <a:gd name="f93" fmla="val 19599"/>
              <a:gd name="f94" fmla="val 1591574"/>
              <a:gd name="f95" fmla="val 16977"/>
              <a:gd name="f96" fmla="val 1548845"/>
              <a:gd name="f97" fmla="val 6870"/>
              <a:gd name="f98" fmla="val 1334589"/>
              <a:gd name="f99" fmla="val 1120333"/>
              <a:gd name="f100" fmla="val 29706"/>
              <a:gd name="f101" fmla="val 996014"/>
              <a:gd name="f102" fmla="val 9662"/>
              <a:gd name="f103" fmla="val 683570"/>
              <a:gd name="f104" fmla="val 371126"/>
              <a:gd name="f105" fmla="val 26914"/>
              <a:gd name="f106" fmla="val 198687"/>
              <a:gd name="f107" fmla="val 16167"/>
              <a:gd name="f108" fmla="val 843"/>
              <a:gd name="f109" fmla="val 9577"/>
              <a:gd name="f110" fmla="val 371"/>
              <a:gd name="f111" fmla="val 6900"/>
              <a:gd name="f112" fmla="+- 0 0 -90"/>
              <a:gd name="f113" fmla="*/ f3 1 3255095"/>
              <a:gd name="f114" fmla="*/ f4 1 18288"/>
              <a:gd name="f115" fmla="+- f7 0 f5"/>
              <a:gd name="f116" fmla="+- f6 0 f5"/>
              <a:gd name="f117" fmla="*/ f112 f0 1"/>
              <a:gd name="f118" fmla="*/ f116 1 3255095"/>
              <a:gd name="f119" fmla="*/ f115 1 18288"/>
              <a:gd name="f120" fmla="*/ 0 f116 1"/>
              <a:gd name="f121" fmla="*/ 0 f115 1"/>
              <a:gd name="f122" fmla="*/ 618468 f116 1"/>
              <a:gd name="f123" fmla="*/ 1269487 f116 1"/>
              <a:gd name="f124" fmla="*/ 1953057 f116 1"/>
              <a:gd name="f125" fmla="*/ 2636627 f116 1"/>
              <a:gd name="f126" fmla="*/ 3255095 f116 1"/>
              <a:gd name="f127" fmla="*/ 18288 f115 1"/>
              <a:gd name="f128" fmla="*/ 2538974 f116 1"/>
              <a:gd name="f129" fmla="*/ 1822853 f116 1"/>
              <a:gd name="f130" fmla="*/ 1171834 f116 1"/>
              <a:gd name="f131" fmla="*/ f117 1 f2"/>
              <a:gd name="f132" fmla="*/ f120 1 3255095"/>
              <a:gd name="f133" fmla="*/ f121 1 18288"/>
              <a:gd name="f134" fmla="*/ f122 1 3255095"/>
              <a:gd name="f135" fmla="*/ f123 1 3255095"/>
              <a:gd name="f136" fmla="*/ f124 1 3255095"/>
              <a:gd name="f137" fmla="*/ f125 1 3255095"/>
              <a:gd name="f138" fmla="*/ f126 1 3255095"/>
              <a:gd name="f139" fmla="*/ f127 1 18288"/>
              <a:gd name="f140" fmla="*/ f128 1 3255095"/>
              <a:gd name="f141" fmla="*/ f129 1 3255095"/>
              <a:gd name="f142" fmla="*/ f130 1 3255095"/>
              <a:gd name="f143" fmla="*/ f5 1 f118"/>
              <a:gd name="f144" fmla="*/ f6 1 f118"/>
              <a:gd name="f145" fmla="*/ f5 1 f119"/>
              <a:gd name="f146" fmla="*/ f7 1 f119"/>
              <a:gd name="f147" fmla="+- f131 0 f1"/>
              <a:gd name="f148" fmla="*/ f132 1 f118"/>
              <a:gd name="f149" fmla="*/ f133 1 f119"/>
              <a:gd name="f150" fmla="*/ f134 1 f118"/>
              <a:gd name="f151" fmla="*/ f135 1 f118"/>
              <a:gd name="f152" fmla="*/ f136 1 f118"/>
              <a:gd name="f153" fmla="*/ f137 1 f118"/>
              <a:gd name="f154" fmla="*/ f138 1 f118"/>
              <a:gd name="f155" fmla="*/ f139 1 f119"/>
              <a:gd name="f156" fmla="*/ f140 1 f118"/>
              <a:gd name="f157" fmla="*/ f141 1 f118"/>
              <a:gd name="f158" fmla="*/ f142 1 f118"/>
              <a:gd name="f159" fmla="*/ f143 f113 1"/>
              <a:gd name="f160" fmla="*/ f144 f113 1"/>
              <a:gd name="f161" fmla="*/ f146 f114 1"/>
              <a:gd name="f162" fmla="*/ f145 f114 1"/>
              <a:gd name="f163" fmla="*/ f148 f113 1"/>
              <a:gd name="f164" fmla="*/ f149 f114 1"/>
              <a:gd name="f165" fmla="*/ f150 f113 1"/>
              <a:gd name="f166" fmla="*/ f151 f113 1"/>
              <a:gd name="f167" fmla="*/ f152 f113 1"/>
              <a:gd name="f168" fmla="*/ f153 f113 1"/>
              <a:gd name="f169" fmla="*/ f154 f113 1"/>
              <a:gd name="f170" fmla="*/ f155 f114 1"/>
              <a:gd name="f171" fmla="*/ f156 f113 1"/>
              <a:gd name="f172" fmla="*/ f157 f113 1"/>
              <a:gd name="f173" fmla="*/ f158 f113 1"/>
            </a:gdLst>
            <a:ahLst/>
            <a:cxnLst>
              <a:cxn ang="3cd4">
                <a:pos x="hc" y="t"/>
              </a:cxn>
              <a:cxn ang="0">
                <a:pos x="r" y="vc"/>
              </a:cxn>
              <a:cxn ang="cd4">
                <a:pos x="hc" y="b"/>
              </a:cxn>
              <a:cxn ang="cd2">
                <a:pos x="l" y="vc"/>
              </a:cxn>
              <a:cxn ang="f147">
                <a:pos x="f163" y="f164"/>
              </a:cxn>
              <a:cxn ang="f147">
                <a:pos x="f165" y="f164"/>
              </a:cxn>
              <a:cxn ang="f147">
                <a:pos x="f166" y="f164"/>
              </a:cxn>
              <a:cxn ang="f147">
                <a:pos x="f167" y="f164"/>
              </a:cxn>
              <a:cxn ang="f147">
                <a:pos x="f168" y="f164"/>
              </a:cxn>
              <a:cxn ang="f147">
                <a:pos x="f169" y="f164"/>
              </a:cxn>
              <a:cxn ang="f147">
                <a:pos x="f169" y="f170"/>
              </a:cxn>
              <a:cxn ang="f147">
                <a:pos x="f171" y="f170"/>
              </a:cxn>
              <a:cxn ang="f147">
                <a:pos x="f172" y="f170"/>
              </a:cxn>
              <a:cxn ang="f147">
                <a:pos x="f173" y="f170"/>
              </a:cxn>
              <a:cxn ang="f147">
                <a:pos x="f163" y="f170"/>
              </a:cxn>
              <a:cxn ang="f147">
                <a:pos x="f163" y="f164"/>
              </a:cxn>
            </a:cxnLst>
            <a:rect l="f159" t="f162" r="f160" b="f161"/>
            <a:pathLst>
              <a:path w="3255095" h="18288" fill="none">
                <a:moveTo>
                  <a:pt x="f5" y="f5"/>
                </a:moveTo>
                <a:cubicBezTo>
                  <a:pt x="f8" y="f9"/>
                  <a:pt x="f10" y="f11"/>
                  <a:pt x="f12" y="f5"/>
                </a:cubicBezTo>
                <a:cubicBezTo>
                  <a:pt x="f13" y="f14"/>
                  <a:pt x="f15" y="f16"/>
                  <a:pt x="f17" y="f5"/>
                </a:cubicBezTo>
                <a:cubicBezTo>
                  <a:pt x="f18" y="f19"/>
                  <a:pt x="f20" y="f21"/>
                  <a:pt x="f22" y="f5"/>
                </a:cubicBezTo>
                <a:cubicBezTo>
                  <a:pt x="f23" y="f24"/>
                  <a:pt x="f25" y="f26"/>
                  <a:pt x="f27" y="f5"/>
                </a:cubicBezTo>
                <a:cubicBezTo>
                  <a:pt x="f28" y="f29"/>
                  <a:pt x="f30" y="f31"/>
                  <a:pt x="f6" y="f5"/>
                </a:cubicBezTo>
                <a:cubicBezTo>
                  <a:pt x="f32" y="f33"/>
                  <a:pt x="f34" y="f35"/>
                  <a:pt x="f6" y="f7"/>
                </a:cubicBezTo>
                <a:cubicBezTo>
                  <a:pt x="f36" y="f37"/>
                  <a:pt x="f38" y="f39"/>
                  <a:pt x="f40" y="f7"/>
                </a:cubicBezTo>
                <a:cubicBezTo>
                  <a:pt x="f41" y="f42"/>
                  <a:pt x="f43" y="f44"/>
                  <a:pt x="f45" y="f7"/>
                </a:cubicBezTo>
                <a:cubicBezTo>
                  <a:pt x="f46" y="f47"/>
                  <a:pt x="f48" y="f49"/>
                  <a:pt x="f50" y="f7"/>
                </a:cubicBezTo>
                <a:cubicBezTo>
                  <a:pt x="f51" y="f52"/>
                  <a:pt x="f53" y="f54"/>
                  <a:pt x="f5" y="f7"/>
                </a:cubicBezTo>
                <a:cubicBezTo>
                  <a:pt x="f55" y="f56"/>
                  <a:pt x="f57" y="f58"/>
                  <a:pt x="f5" y="f5"/>
                </a:cubicBezTo>
                <a:close/>
              </a:path>
              <a:path w="3255095" h="18288" stroke="0">
                <a:moveTo>
                  <a:pt x="f5" y="f5"/>
                </a:moveTo>
                <a:cubicBezTo>
                  <a:pt x="f59" y="f60"/>
                  <a:pt x="f61" y="f62"/>
                  <a:pt x="f12" y="f5"/>
                </a:cubicBezTo>
                <a:cubicBezTo>
                  <a:pt x="f63" y="f64"/>
                  <a:pt x="f65" y="f66"/>
                  <a:pt x="f50" y="f5"/>
                </a:cubicBezTo>
                <a:cubicBezTo>
                  <a:pt x="f67" y="f68"/>
                  <a:pt x="f69" y="f70"/>
                  <a:pt x="f71" y="f5"/>
                </a:cubicBezTo>
                <a:cubicBezTo>
                  <a:pt x="f72" y="f73"/>
                  <a:pt x="f74" y="f75"/>
                  <a:pt x="f76" y="f5"/>
                </a:cubicBezTo>
                <a:cubicBezTo>
                  <a:pt x="f77" y="f78"/>
                  <a:pt x="f79" y="f80"/>
                  <a:pt x="f6" y="f5"/>
                </a:cubicBezTo>
                <a:cubicBezTo>
                  <a:pt x="f81" y="f82"/>
                  <a:pt x="f83" y="f84"/>
                  <a:pt x="f6" y="f7"/>
                </a:cubicBezTo>
                <a:cubicBezTo>
                  <a:pt x="f85" y="f86"/>
                  <a:pt x="f87" y="f88"/>
                  <a:pt x="f89" y="f7"/>
                </a:cubicBezTo>
                <a:cubicBezTo>
                  <a:pt x="f90" y="f91"/>
                  <a:pt x="f92" y="f93"/>
                  <a:pt x="f71" y="f7"/>
                </a:cubicBezTo>
                <a:cubicBezTo>
                  <a:pt x="f94" y="f95"/>
                  <a:pt x="f96" y="f97"/>
                  <a:pt x="f98" y="f7"/>
                </a:cubicBezTo>
                <a:cubicBezTo>
                  <a:pt x="f99" y="f100"/>
                  <a:pt x="f101" y="f102"/>
                  <a:pt x="f103" y="f7"/>
                </a:cubicBezTo>
                <a:cubicBezTo>
                  <a:pt x="f104" y="f105"/>
                  <a:pt x="f106" y="f107"/>
                  <a:pt x="f5" y="f7"/>
                </a:cubicBezTo>
                <a:cubicBezTo>
                  <a:pt x="f108" y="f109"/>
                  <a:pt x="f110" y="f111"/>
                  <a:pt x="f5" y="f5"/>
                </a:cubicBezTo>
                <a:close/>
              </a:path>
            </a:pathLst>
          </a:custGeom>
          <a:solidFill>
            <a:srgbClr val="ED7D31"/>
          </a:solidFill>
          <a:ln w="38103" cap="rnd">
            <a:solidFill>
              <a:srgbClr val="ED7D31"/>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5" descr="Shape&#10;&#10;Description automatically generated">
            <a:extLst>
              <a:ext uri="{FF2B5EF4-FFF2-40B4-BE49-F238E27FC236}">
                <a16:creationId xmlns:a16="http://schemas.microsoft.com/office/drawing/2014/main" id="{EF64EBFD-7AFA-8A4E-E902-3DB1C6B9A8B6}"/>
              </a:ext>
            </a:extLst>
          </p:cNvPr>
          <p:cNvPicPr>
            <a:picLocks noChangeAspect="1"/>
          </p:cNvPicPr>
          <p:nvPr/>
        </p:nvPicPr>
        <p:blipFill>
          <a:blip r:embed="rId2"/>
          <a:srcRect l="12175" r="9029" b="1"/>
          <a:stretch>
            <a:fillRect/>
          </a:stretch>
        </p:blipFill>
        <p:spPr>
          <a:xfrm>
            <a:off x="5306692" y="640080"/>
            <a:ext cx="5598926" cy="5577840"/>
          </a:xfrm>
          <a:prstGeom prst="rect">
            <a:avLst/>
          </a:prstGeom>
          <a:noFill/>
          <a:ln cap="flat">
            <a:noFill/>
          </a:ln>
        </p:spPr>
      </p:pic>
      <p:sp>
        <p:nvSpPr>
          <p:cNvPr id="6" name="Content Placeholder 2">
            <a:extLst>
              <a:ext uri="{FF2B5EF4-FFF2-40B4-BE49-F238E27FC236}">
                <a16:creationId xmlns:a16="http://schemas.microsoft.com/office/drawing/2014/main" id="{558301DC-01DA-315B-9318-C329FA9FEC75}"/>
              </a:ext>
            </a:extLst>
          </p:cNvPr>
          <p:cNvSpPr txBox="1">
            <a:spLocks noGrp="1"/>
          </p:cNvSpPr>
          <p:nvPr>
            <p:ph idx="1"/>
          </p:nvPr>
        </p:nvSpPr>
        <p:spPr>
          <a:xfrm>
            <a:off x="221668" y="2807208"/>
            <a:ext cx="5671127" cy="3410712"/>
          </a:xfrm>
        </p:spPr>
        <p:txBody>
          <a:bodyPr/>
          <a:lstStyle/>
          <a:p>
            <a:pPr marL="0" lvl="0" indent="0">
              <a:buNone/>
            </a:pPr>
            <a:r>
              <a:rPr lang="en-US" sz="4000" b="1">
                <a:solidFill>
                  <a:srgbClr val="0070C0"/>
                </a:solidFill>
                <a:latin typeface="Century Gothic" pitchFamily="34"/>
                <a:ea typeface="Malgun Gothic" pitchFamily="34"/>
                <a:cs typeface="Arial" pitchFamily="34"/>
              </a:rPr>
              <a:t>“You Are the Seed</a:t>
            </a:r>
            <a:r>
              <a:rPr lang="en-US" sz="4000" b="1">
                <a:solidFill>
                  <a:srgbClr val="0070C0"/>
                </a:solidFill>
                <a:latin typeface="Century Gothic" pitchFamily="34"/>
                <a:ea typeface="Malgun Gothic" pitchFamily="34"/>
                <a:cs typeface="Times New Roman" pitchFamily="18"/>
              </a:rPr>
              <a:t>” </a:t>
            </a:r>
          </a:p>
          <a:p>
            <a:pPr marL="0" lvl="0" indent="0">
              <a:buNone/>
            </a:pPr>
            <a:r>
              <a:rPr lang="en-US" sz="3600" b="1">
                <a:latin typeface="Century Gothic" pitchFamily="34"/>
                <a:ea typeface="Malgun Gothic" pitchFamily="34"/>
                <a:cs typeface="Times New Roman" pitchFamily="18"/>
              </a:rPr>
              <a:t>Dennis L. Jernigan</a:t>
            </a:r>
          </a:p>
          <a:p>
            <a:pPr marL="0" lvl="0" indent="0">
              <a:buNone/>
            </a:pPr>
            <a:endParaRPr lang="en-US" sz="2200" b="1">
              <a:latin typeface="Century Gothic" pitchFamily="34"/>
              <a:ea typeface="Malgun Gothic" pitchFamily="34"/>
              <a:cs typeface="Times New Roman" pitchFamily="18"/>
            </a:endParaRPr>
          </a:p>
          <a:p>
            <a:pPr marL="0" lvl="0" indent="0">
              <a:buNone/>
            </a:pPr>
            <a:r>
              <a:rPr lang="en-US" sz="4400" b="1">
                <a:latin typeface="Century Gothic" pitchFamily="34"/>
                <a:ea typeface="Malgun Gothic" pitchFamily="34"/>
                <a:cs typeface="Times New Roman" pitchFamily="18"/>
              </a:rPr>
              <a:t>Chancel Choir</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74">
    <p:bg>
      <p:bgPr>
        <a:solidFill>
          <a:srgbClr val="FFFFFF"/>
        </a:solidFill>
        <a:effectLst/>
      </p:bgPr>
    </p:bg>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0C31CFCB-278A-23F9-262E-AA60B5ED4E48}"/>
              </a:ext>
            </a:extLst>
          </p:cNvPr>
          <p:cNvSpPr>
            <a:spLocks noMove="1" noResize="1"/>
          </p:cNvSpPr>
          <p:nvPr/>
        </p:nvSpPr>
        <p:spPr>
          <a:xfrm>
            <a:off x="396886" y="280373"/>
            <a:ext cx="11438796" cy="1844253"/>
          </a:xfrm>
          <a:prstGeom prst="rect">
            <a:avLst/>
          </a:prstGeom>
          <a:solidFill>
            <a:srgbClr val="404040"/>
          </a:solidFill>
          <a:ln w="127001" cap="sq">
            <a:solidFill>
              <a:srgbClr val="40404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extBox 7">
            <a:extLst>
              <a:ext uri="{FF2B5EF4-FFF2-40B4-BE49-F238E27FC236}">
                <a16:creationId xmlns:a16="http://schemas.microsoft.com/office/drawing/2014/main" id="{81743731-968C-18CC-BEAD-4FE9E8F7D6B0}"/>
              </a:ext>
            </a:extLst>
          </p:cNvPr>
          <p:cNvSpPr txBox="1"/>
          <p:nvPr/>
        </p:nvSpPr>
        <p:spPr>
          <a:xfrm>
            <a:off x="546354" y="433544"/>
            <a:ext cx="11139851" cy="930447"/>
          </a:xfrm>
          <a:prstGeom prst="rect">
            <a:avLst/>
          </a:prstGeom>
          <a:noFill/>
          <a:ln cap="flat">
            <a:noFill/>
          </a:ln>
        </p:spPr>
        <p:txBody>
          <a:bodyPr vert="horz" wrap="square" lIns="91440" tIns="45720" rIns="91440" bIns="45720" anchor="b" anchorCtr="1" compatLnSpc="1">
            <a:normAutofit/>
          </a:bodyPr>
          <a:lstStyle/>
          <a:p>
            <a:pPr marL="0" marR="0" lvl="0" indent="0" algn="ctr"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5400" b="1" i="0" u="none" strike="noStrike" kern="1200" cap="none" spc="0" baseline="0">
                <a:solidFill>
                  <a:srgbClr val="92D050"/>
                </a:solidFill>
                <a:uFillTx/>
                <a:latin typeface="Century Gothic" pitchFamily="34"/>
              </a:rPr>
              <a:t>Prepare Your Hearts for Worship</a:t>
            </a:r>
          </a:p>
        </p:txBody>
      </p:sp>
      <p:cxnSp>
        <p:nvCxnSpPr>
          <p:cNvPr id="4" name="Straight Connector 14">
            <a:extLst>
              <a:ext uri="{FF2B5EF4-FFF2-40B4-BE49-F238E27FC236}">
                <a16:creationId xmlns:a16="http://schemas.microsoft.com/office/drawing/2014/main" id="{9A16C114-3AB5-2C89-26DB-C93A8B422D7E}"/>
              </a:ext>
            </a:extLst>
          </p:cNvPr>
          <p:cNvCxnSpPr>
            <a:cxnSpLocks noMove="1" noResize="1"/>
          </p:cNvCxnSpPr>
          <p:nvPr/>
        </p:nvCxnSpPr>
        <p:spPr>
          <a:xfrm>
            <a:off x="2230075" y="1522293"/>
            <a:ext cx="7772400" cy="0"/>
          </a:xfrm>
          <a:prstGeom prst="straightConnector1">
            <a:avLst/>
          </a:prstGeom>
          <a:noFill/>
          <a:ln w="22229" cap="flat">
            <a:solidFill>
              <a:srgbClr val="D9D9D9"/>
            </a:solidFill>
            <a:prstDash val="solid"/>
            <a:miter/>
          </a:ln>
        </p:spPr>
      </p:cxnSp>
      <p:pic>
        <p:nvPicPr>
          <p:cNvPr id="5" name="Content Placeholder 5" descr="Logo, company name, whiteboard&#10;&#10;Description automatically generated">
            <a:extLst>
              <a:ext uri="{FF2B5EF4-FFF2-40B4-BE49-F238E27FC236}">
                <a16:creationId xmlns:a16="http://schemas.microsoft.com/office/drawing/2014/main" id="{D24F6ABA-6D9C-84F0-8F39-91F5E3285373}"/>
              </a:ext>
            </a:extLst>
          </p:cNvPr>
          <p:cNvPicPr>
            <a:picLocks noGrp="1" noChangeAspect="1"/>
          </p:cNvPicPr>
          <p:nvPr>
            <p:ph idx="1"/>
          </p:nvPr>
        </p:nvPicPr>
        <p:blipFill>
          <a:blip r:embed="rId2"/>
          <a:srcRect t="11717" r="-2" b="34652"/>
          <a:stretch>
            <a:fillRect/>
          </a:stretch>
        </p:blipFill>
        <p:spPr>
          <a:xfrm>
            <a:off x="331570" y="2596831"/>
            <a:ext cx="5455913" cy="3657508"/>
          </a:xfrm>
        </p:spPr>
      </p:pic>
      <p:cxnSp>
        <p:nvCxnSpPr>
          <p:cNvPr id="6" name="Straight Connector 16">
            <a:extLst>
              <a:ext uri="{FF2B5EF4-FFF2-40B4-BE49-F238E27FC236}">
                <a16:creationId xmlns:a16="http://schemas.microsoft.com/office/drawing/2014/main" id="{9F2B0BC9-3C37-AE92-1723-3FBFE65DE9DE}"/>
              </a:ext>
            </a:extLst>
          </p:cNvPr>
          <p:cNvCxnSpPr>
            <a:cxnSpLocks noMove="1" noResize="1"/>
          </p:cNvCxnSpPr>
          <p:nvPr/>
        </p:nvCxnSpPr>
        <p:spPr>
          <a:xfrm>
            <a:off x="6116275" y="2596831"/>
            <a:ext cx="0" cy="3657600"/>
          </a:xfrm>
          <a:prstGeom prst="straightConnector1">
            <a:avLst/>
          </a:prstGeom>
          <a:noFill/>
          <a:ln w="101598" cap="flat">
            <a:solidFill>
              <a:srgbClr val="595959"/>
            </a:solidFill>
            <a:prstDash val="solid"/>
            <a:miter/>
          </a:ln>
        </p:spPr>
      </p:cxnSp>
      <p:pic>
        <p:nvPicPr>
          <p:cNvPr id="7" name="Picture 6" descr="Graphical user interface, application&#10;&#10;Description automatically generated">
            <a:extLst>
              <a:ext uri="{FF2B5EF4-FFF2-40B4-BE49-F238E27FC236}">
                <a16:creationId xmlns:a16="http://schemas.microsoft.com/office/drawing/2014/main" id="{A10B209C-24E7-E1F1-86C7-B54386542402}"/>
              </a:ext>
            </a:extLst>
          </p:cNvPr>
          <p:cNvPicPr>
            <a:picLocks noChangeAspect="1"/>
          </p:cNvPicPr>
          <p:nvPr/>
        </p:nvPicPr>
        <p:blipFill>
          <a:blip r:embed="rId3"/>
          <a:srcRect l="6624" r="9464" b="-3"/>
          <a:stretch>
            <a:fillRect/>
          </a:stretch>
        </p:blipFill>
        <p:spPr>
          <a:xfrm>
            <a:off x="6445075" y="2596905"/>
            <a:ext cx="5455913" cy="3657453"/>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290">
                                          <p:stCondLst>
                                            <p:cond delay="0"/>
                                          </p:stCondLst>
                                        </p:cTn>
                                        <p:tgtEl>
                                          <p:spTgt spid="7"/>
                                        </p:tgtEl>
                                      </p:cBhvr>
                                    </p:animEffect>
                                    <p:anim calcmode="lin" valueType="num">
                                      <p:cBhvr>
                                        <p:cTn id="12" dur="911">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332">
                                          <p:stCondLst>
                                            <p:cond delay="0"/>
                                          </p:stCondLst>
                                        </p:cTn>
                                        <p:tgtEl>
                                          <p:spTgt spid="7"/>
                                        </p:tgtEl>
                                        <p:attrNameLst>
                                          <p:attrName>ppt_y</p:attrName>
                                        </p:attrNameLst>
                                      </p:cBhvr>
                                      <p:tavLst>
                                        <p:tav tm="0" fmla="#ppt_y-sin(pi*$)/3">
                                          <p:val>
                                            <p:strVal val="0.5"/>
                                          </p:val>
                                        </p:tav>
                                        <p:tav tm="100000">
                                          <p:val>
                                            <p:strVal val="1"/>
                                          </p:val>
                                        </p:tav>
                                      </p:tavLst>
                                    </p:anim>
                                    <p:anim calcmode="lin" valueType="num">
                                      <p:cBhvr>
                                        <p:cTn id="14" dur="332">
                                          <p:stCondLst>
                                            <p:cond delay="332"/>
                                          </p:stCondLst>
                                        </p:cTn>
                                        <p:tgtEl>
                                          <p:spTgt spid="7"/>
                                        </p:tgtEl>
                                        <p:attrNameLst>
                                          <p:attrName>ppt_y</p:attrName>
                                        </p:attrNameLst>
                                      </p:cBhvr>
                                      <p:tavLst>
                                        <p:tav tm="0" fmla="#ppt_y-sin(pi*$)/9">
                                          <p:val>
                                            <p:strVal val="0"/>
                                          </p:val>
                                        </p:tav>
                                        <p:tav tm="100000">
                                          <p:val>
                                            <p:strVal val="1"/>
                                          </p:val>
                                        </p:tav>
                                      </p:tavLst>
                                    </p:anim>
                                    <p:anim calcmode="lin" valueType="num">
                                      <p:cBhvr>
                                        <p:cTn id="15" dur="166">
                                          <p:stCondLst>
                                            <p:cond delay="662"/>
                                          </p:stCondLst>
                                        </p:cTn>
                                        <p:tgtEl>
                                          <p:spTgt spid="7"/>
                                        </p:tgtEl>
                                        <p:attrNameLst>
                                          <p:attrName>ppt_y</p:attrName>
                                        </p:attrNameLst>
                                      </p:cBhvr>
                                      <p:tavLst>
                                        <p:tav tm="0" fmla="#ppt_y-sin(pi*$)/27">
                                          <p:val>
                                            <p:strVal val="0"/>
                                          </p:val>
                                        </p:tav>
                                        <p:tav tm="100000">
                                          <p:val>
                                            <p:strVal val="1"/>
                                          </p:val>
                                        </p:tav>
                                      </p:tavLst>
                                    </p:anim>
                                    <p:anim calcmode="lin" valueType="num">
                                      <p:cBhvr>
                                        <p:cTn id="16" dur="82">
                                          <p:stCondLst>
                                            <p:cond delay="828"/>
                                          </p:stCondLst>
                                        </p:cTn>
                                        <p:tgtEl>
                                          <p:spTgt spid="7"/>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758">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811A5571-49BC-AF04-5619-0B75C64E7903}"/>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pic>
        <p:nvPicPr>
          <p:cNvPr id="3" name="Picture 3" descr="A picture containing food&#10;&#10;Description automatically generated">
            <a:extLst>
              <a:ext uri="{FF2B5EF4-FFF2-40B4-BE49-F238E27FC236}">
                <a16:creationId xmlns:a16="http://schemas.microsoft.com/office/drawing/2014/main" id="{2725CF26-DE1C-F040-42E0-F889A7B5872D}"/>
              </a:ext>
            </a:extLst>
          </p:cNvPr>
          <p:cNvPicPr>
            <a:picLocks noChangeAspect="1"/>
          </p:cNvPicPr>
          <p:nvPr/>
        </p:nvPicPr>
        <p:blipFill>
          <a:blip r:embed="rId3">
            <a:alphaModFix/>
          </a:blip>
          <a:srcRect t="53275" r="3" b="8787"/>
          <a:stretch>
            <a:fillRect/>
          </a:stretch>
        </p:blipFill>
        <p:spPr>
          <a:xfrm>
            <a:off x="10592062" y="4556418"/>
            <a:ext cx="1465390" cy="1463040"/>
          </a:xfrm>
          <a:prstGeom prst="rect">
            <a:avLst/>
          </a:prstGeom>
          <a:noFill/>
          <a:ln cap="flat">
            <a:noFill/>
          </a:ln>
        </p:spPr>
      </p:pic>
      <p:sp>
        <p:nvSpPr>
          <p:cNvPr id="4" name="Content Placeholder 2">
            <a:extLst>
              <a:ext uri="{FF2B5EF4-FFF2-40B4-BE49-F238E27FC236}">
                <a16:creationId xmlns:a16="http://schemas.microsoft.com/office/drawing/2014/main" id="{BB15BA8F-8366-EA3E-EC86-06CB46C739DA}"/>
              </a:ext>
            </a:extLst>
          </p:cNvPr>
          <p:cNvSpPr txBox="1"/>
          <p:nvPr/>
        </p:nvSpPr>
        <p:spPr>
          <a:xfrm>
            <a:off x="11996" y="291830"/>
            <a:ext cx="12168003" cy="6332704"/>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4800" b="1" i="0" u="none" strike="noStrike" kern="0" cap="none" spc="0" baseline="0">
                <a:solidFill>
                  <a:srgbClr val="FFFF00"/>
                </a:solidFill>
                <a:uFillTx/>
                <a:latin typeface="Century Gothic" pitchFamily="34"/>
              </a:rPr>
              <a:t>1. You are the seed that will grow a new sprout; You’re a star that will shine in the night; You are the yeast and a small grain of salt, a beacon to flow in the dark.</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761">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2AE79B64-1CD5-B33B-CF70-ADE4B712CA83}"/>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pic>
        <p:nvPicPr>
          <p:cNvPr id="3" name="Picture 3" descr="A picture containing food&#10;&#10;Description automatically generated">
            <a:extLst>
              <a:ext uri="{FF2B5EF4-FFF2-40B4-BE49-F238E27FC236}">
                <a16:creationId xmlns:a16="http://schemas.microsoft.com/office/drawing/2014/main" id="{7360D7FC-B5AE-335F-1241-4E234BC592AF}"/>
              </a:ext>
            </a:extLst>
          </p:cNvPr>
          <p:cNvPicPr>
            <a:picLocks noChangeAspect="1"/>
          </p:cNvPicPr>
          <p:nvPr/>
        </p:nvPicPr>
        <p:blipFill>
          <a:blip r:embed="rId3">
            <a:alphaModFix/>
          </a:blip>
          <a:srcRect t="53275" r="3" b="8787"/>
          <a:stretch>
            <a:fillRect/>
          </a:stretch>
        </p:blipFill>
        <p:spPr>
          <a:xfrm>
            <a:off x="10592062" y="4556418"/>
            <a:ext cx="1465390" cy="1463040"/>
          </a:xfrm>
          <a:prstGeom prst="rect">
            <a:avLst/>
          </a:prstGeom>
          <a:noFill/>
          <a:ln cap="flat">
            <a:noFill/>
          </a:ln>
        </p:spPr>
      </p:pic>
      <p:sp>
        <p:nvSpPr>
          <p:cNvPr id="4" name="Content Placeholder 2">
            <a:extLst>
              <a:ext uri="{FF2B5EF4-FFF2-40B4-BE49-F238E27FC236}">
                <a16:creationId xmlns:a16="http://schemas.microsoft.com/office/drawing/2014/main" id="{E60357E2-B6DC-0868-90BA-3619DA00AD15}"/>
              </a:ext>
            </a:extLst>
          </p:cNvPr>
          <p:cNvSpPr txBox="1"/>
          <p:nvPr/>
        </p:nvSpPr>
        <p:spPr>
          <a:xfrm>
            <a:off x="11996" y="589275"/>
            <a:ext cx="12168003" cy="603525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4800" b="1" i="0" u="none" strike="noStrike" kern="0" cap="none" spc="0" baseline="0">
                <a:solidFill>
                  <a:srgbClr val="FFFF00"/>
                </a:solidFill>
                <a:uFillTx/>
                <a:latin typeface="Century Gothic" pitchFamily="34"/>
              </a:rPr>
              <a:t>Refrain:</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4800" b="1" i="0" u="none" strike="noStrike" kern="0" cap="none" spc="0" baseline="0">
                <a:solidFill>
                  <a:srgbClr val="FFFF00"/>
                </a:solidFill>
                <a:uFillTx/>
                <a:latin typeface="Century Gothic" pitchFamily="34"/>
              </a:rPr>
              <a:t>Go, my friends, go to the world, proclaiming love to all,</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4800" b="1" i="0" u="none" strike="noStrike" kern="0" cap="none" spc="0" baseline="0">
                <a:solidFill>
                  <a:srgbClr val="FFFF00"/>
                </a:solidFill>
                <a:uFillTx/>
                <a:latin typeface="Century Gothic" pitchFamily="34"/>
              </a:rPr>
              <a:t>Messengers of my forgiving peace, eternal love.  Be, my friends,  a loyal witness, from the dead I arose; “Lo,  I’ll be with you forever, till the end of the world.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760">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B5ABD185-E3F2-6D88-C527-03E9F93E2320}"/>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pic>
        <p:nvPicPr>
          <p:cNvPr id="3" name="Picture 3" descr="A picture containing food&#10;&#10;Description automatically generated">
            <a:extLst>
              <a:ext uri="{FF2B5EF4-FFF2-40B4-BE49-F238E27FC236}">
                <a16:creationId xmlns:a16="http://schemas.microsoft.com/office/drawing/2014/main" id="{124E2A8F-1F43-0BB6-B737-130DCEFED52A}"/>
              </a:ext>
            </a:extLst>
          </p:cNvPr>
          <p:cNvPicPr>
            <a:picLocks noChangeAspect="1"/>
          </p:cNvPicPr>
          <p:nvPr/>
        </p:nvPicPr>
        <p:blipFill>
          <a:blip r:embed="rId3">
            <a:alphaModFix/>
          </a:blip>
          <a:srcRect t="53275" r="3" b="8787"/>
          <a:stretch>
            <a:fillRect/>
          </a:stretch>
        </p:blipFill>
        <p:spPr>
          <a:xfrm>
            <a:off x="10592062" y="4556418"/>
            <a:ext cx="1465390" cy="1463040"/>
          </a:xfrm>
          <a:prstGeom prst="rect">
            <a:avLst/>
          </a:prstGeom>
          <a:noFill/>
          <a:ln cap="flat">
            <a:noFill/>
          </a:ln>
        </p:spPr>
      </p:pic>
      <p:sp>
        <p:nvSpPr>
          <p:cNvPr id="4" name="Content Placeholder 2">
            <a:extLst>
              <a:ext uri="{FF2B5EF4-FFF2-40B4-BE49-F238E27FC236}">
                <a16:creationId xmlns:a16="http://schemas.microsoft.com/office/drawing/2014/main" id="{18DD0F9A-CF45-0869-C817-860EDDEA2432}"/>
              </a:ext>
            </a:extLst>
          </p:cNvPr>
          <p:cNvSpPr txBox="1"/>
          <p:nvPr/>
        </p:nvSpPr>
        <p:spPr>
          <a:xfrm>
            <a:off x="11996" y="589275"/>
            <a:ext cx="12168003" cy="603525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4800" b="1" i="0" u="none" strike="noStrike" kern="0" cap="none" spc="0" baseline="0">
                <a:solidFill>
                  <a:srgbClr val="FFFF00"/>
                </a:solidFill>
                <a:uFillTx/>
                <a:latin typeface="Century Gothic" pitchFamily="34"/>
              </a:rPr>
              <a:t>2. You are the flame tht will lighten the dark, sending sparkles of hope, faith and love; You are the shepherds to lead the whole world through valleys  and pastures of peace.  You are the friends that I chose for myself, the word that I want to proclaim.  You are the new kingdom built on a rock where justice and truth always reign.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762">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9440C4CF-D4E4-8171-B4FE-8A90C845EEE5}"/>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pic>
        <p:nvPicPr>
          <p:cNvPr id="3" name="Picture 3" descr="A picture containing food&#10;&#10;Description automatically generated">
            <a:extLst>
              <a:ext uri="{FF2B5EF4-FFF2-40B4-BE49-F238E27FC236}">
                <a16:creationId xmlns:a16="http://schemas.microsoft.com/office/drawing/2014/main" id="{58F6DF89-9455-0F23-4BE7-6E2EA5D41C26}"/>
              </a:ext>
            </a:extLst>
          </p:cNvPr>
          <p:cNvPicPr>
            <a:picLocks noChangeAspect="1"/>
          </p:cNvPicPr>
          <p:nvPr/>
        </p:nvPicPr>
        <p:blipFill>
          <a:blip r:embed="rId3">
            <a:alphaModFix/>
          </a:blip>
          <a:srcRect t="53275" r="3" b="8787"/>
          <a:stretch>
            <a:fillRect/>
          </a:stretch>
        </p:blipFill>
        <p:spPr>
          <a:xfrm>
            <a:off x="10592062" y="4556418"/>
            <a:ext cx="1465390" cy="1463040"/>
          </a:xfrm>
          <a:prstGeom prst="rect">
            <a:avLst/>
          </a:prstGeom>
          <a:noFill/>
          <a:ln cap="flat">
            <a:noFill/>
          </a:ln>
        </p:spPr>
      </p:pic>
      <p:sp>
        <p:nvSpPr>
          <p:cNvPr id="4" name="Content Placeholder 2">
            <a:extLst>
              <a:ext uri="{FF2B5EF4-FFF2-40B4-BE49-F238E27FC236}">
                <a16:creationId xmlns:a16="http://schemas.microsoft.com/office/drawing/2014/main" id="{EC039A9E-BD25-DFBD-852F-C35D70F5AC11}"/>
              </a:ext>
            </a:extLst>
          </p:cNvPr>
          <p:cNvSpPr txBox="1"/>
          <p:nvPr/>
        </p:nvSpPr>
        <p:spPr>
          <a:xfrm>
            <a:off x="0" y="307174"/>
            <a:ext cx="12168003" cy="603525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4800" b="1" i="0" u="none" strike="noStrike" kern="0" cap="none" spc="0" baseline="0">
                <a:solidFill>
                  <a:srgbClr val="FFFF00"/>
                </a:solidFill>
                <a:uFillTx/>
                <a:latin typeface="Century Gothic" pitchFamily="34"/>
              </a:rPr>
              <a:t>Refrain:</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4800" b="1" i="0" u="none" strike="noStrike" kern="0" cap="none" spc="0" baseline="0">
                <a:solidFill>
                  <a:srgbClr val="FFFF00"/>
                </a:solidFill>
                <a:uFillTx/>
                <a:latin typeface="Century Gothic" pitchFamily="34"/>
              </a:rPr>
              <a:t>Go, my friends, go to the world, proclaiming love to all,</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4800" b="1" i="0" u="none" strike="noStrike" kern="0" cap="none" spc="0" baseline="0">
                <a:solidFill>
                  <a:srgbClr val="FFFF00"/>
                </a:solidFill>
                <a:uFillTx/>
                <a:latin typeface="Century Gothic" pitchFamily="34"/>
              </a:rPr>
              <a:t>Messengers of my forgiving peace, eternal love.  Be, my friends,  a loyal witness, from the dead I arose; “Lo,  I’ll be with you forever, till the end of the world.</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4800" b="1" i="0" u="none" strike="noStrike" kern="0" cap="none" spc="0" baseline="0">
              <a:solidFill>
                <a:srgbClr val="FFFF00"/>
              </a:solidFill>
              <a:uFillTx/>
              <a:latin typeface="Century Gothic" pitchFamily="3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76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76101-2A07-AD2F-2BEB-4EAEE4DC85B2}"/>
              </a:ext>
            </a:extLst>
          </p:cNvPr>
          <p:cNvSpPr txBox="1">
            <a:spLocks noGrp="1"/>
          </p:cNvSpPr>
          <p:nvPr>
            <p:ph type="title"/>
          </p:nvPr>
        </p:nvSpPr>
        <p:spPr>
          <a:xfrm>
            <a:off x="477984" y="1122361"/>
            <a:ext cx="4567565" cy="3204130"/>
          </a:xfrm>
        </p:spPr>
        <p:txBody>
          <a:bodyPr anchor="b"/>
          <a:lstStyle/>
          <a:p>
            <a:pPr lvl="0"/>
            <a:r>
              <a:rPr lang="en-US" sz="6000" b="1">
                <a:solidFill>
                  <a:srgbClr val="7030A0"/>
                </a:solidFill>
                <a:latin typeface="Century Gothic" pitchFamily="34"/>
              </a:rPr>
              <a:t>CHILDREN’S MESSAGE</a:t>
            </a:r>
          </a:p>
        </p:txBody>
      </p:sp>
      <p:sp>
        <p:nvSpPr>
          <p:cNvPr id="3" name="Content Placeholder 2">
            <a:extLst>
              <a:ext uri="{FF2B5EF4-FFF2-40B4-BE49-F238E27FC236}">
                <a16:creationId xmlns:a16="http://schemas.microsoft.com/office/drawing/2014/main" id="{45AEDFCF-D62A-FD02-09BD-42291172C665}"/>
              </a:ext>
            </a:extLst>
          </p:cNvPr>
          <p:cNvSpPr txBox="1">
            <a:spLocks noGrp="1"/>
          </p:cNvSpPr>
          <p:nvPr>
            <p:ph idx="1"/>
          </p:nvPr>
        </p:nvSpPr>
        <p:spPr>
          <a:xfrm>
            <a:off x="477984" y="4872919"/>
            <a:ext cx="4866180" cy="1208141"/>
          </a:xfrm>
        </p:spPr>
        <p:txBody>
          <a:bodyPr>
            <a:noAutofit/>
          </a:bodyPr>
          <a:lstStyle/>
          <a:p>
            <a:pPr marL="0" lvl="0" indent="0">
              <a:buNone/>
            </a:pPr>
            <a:r>
              <a:rPr lang="en-US" sz="4800" b="1">
                <a:solidFill>
                  <a:srgbClr val="00B050"/>
                </a:solidFill>
                <a:latin typeface="Century Gothic" pitchFamily="34"/>
              </a:rPr>
              <a:t>Buddy Whitlow</a:t>
            </a:r>
          </a:p>
        </p:txBody>
      </p:sp>
      <p:pic>
        <p:nvPicPr>
          <p:cNvPr id="4" name="Picture 4" descr="A group of people in white&#10;&#10;Description automatically generated with low confidence">
            <a:extLst>
              <a:ext uri="{FF2B5EF4-FFF2-40B4-BE49-F238E27FC236}">
                <a16:creationId xmlns:a16="http://schemas.microsoft.com/office/drawing/2014/main" id="{7775F67A-0EC3-C32F-5ACC-D2169CAADFAD}"/>
              </a:ext>
            </a:extLst>
          </p:cNvPr>
          <p:cNvPicPr>
            <a:picLocks noChangeAspect="1"/>
          </p:cNvPicPr>
          <p:nvPr/>
        </p:nvPicPr>
        <p:blipFill>
          <a:blip r:embed="rId2"/>
          <a:srcRect t="12572" b="9165"/>
          <a:stretch>
            <a:fillRect/>
          </a:stretch>
        </p:blipFill>
        <p:spPr>
          <a:xfrm>
            <a:off x="5882819" y="625687"/>
            <a:ext cx="5471897" cy="5455383"/>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11">
    <p:bg>
      <p:bgPr>
        <a:solidFill>
          <a:srgbClr val="FFFFFF"/>
        </a:solidFill>
        <a:effectLst/>
      </p:bgPr>
    </p:bg>
    <p:spTree>
      <p:nvGrpSpPr>
        <p:cNvPr id="1" name=""/>
        <p:cNvGrpSpPr/>
        <p:nvPr/>
      </p:nvGrpSpPr>
      <p:grpSpPr>
        <a:xfrm>
          <a:off x="0" y="0"/>
          <a:ext cx="0" cy="0"/>
          <a:chOff x="0" y="0"/>
          <a:chExt cx="0" cy="0"/>
        </a:xfrm>
      </p:grpSpPr>
      <p:sp>
        <p:nvSpPr>
          <p:cNvPr id="2" name="Rectangle 31">
            <a:extLst>
              <a:ext uri="{FF2B5EF4-FFF2-40B4-BE49-F238E27FC236}">
                <a16:creationId xmlns:a16="http://schemas.microsoft.com/office/drawing/2014/main" id="{4DA4527B-1C32-0590-4D8E-5A630E4C92BE}"/>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3">
            <a:extLst>
              <a:ext uri="{FF2B5EF4-FFF2-40B4-BE49-F238E27FC236}">
                <a16:creationId xmlns:a16="http://schemas.microsoft.com/office/drawing/2014/main" id="{1838C013-63BF-7B13-FA75-023CAEAAE4DD}"/>
              </a:ext>
            </a:extLst>
          </p:cNvPr>
          <p:cNvSpPr txBox="1">
            <a:spLocks noGrp="1"/>
          </p:cNvSpPr>
          <p:nvPr>
            <p:ph type="title"/>
          </p:nvPr>
        </p:nvSpPr>
        <p:spPr>
          <a:xfrm>
            <a:off x="612648" y="1078992"/>
            <a:ext cx="6580635" cy="1536192"/>
          </a:xfrm>
        </p:spPr>
        <p:txBody>
          <a:bodyPr anchor="b"/>
          <a:lstStyle/>
          <a:p>
            <a:pPr lvl="0"/>
            <a:br>
              <a:rPr lang="en-US" sz="2700" b="1">
                <a:latin typeface="Calibri"/>
              </a:rPr>
            </a:br>
            <a:br>
              <a:rPr lang="en-US" sz="2700" b="1">
                <a:latin typeface="Calibri"/>
              </a:rPr>
            </a:br>
            <a:r>
              <a:rPr lang="en-US" sz="4900" b="1">
                <a:latin typeface="Century Gothic" pitchFamily="34"/>
              </a:rPr>
              <a:t>SCRIPTURE LESSON </a:t>
            </a:r>
            <a:endParaRPr lang="en-US" sz="2700" b="1"/>
          </a:p>
        </p:txBody>
      </p:sp>
      <p:sp>
        <p:nvSpPr>
          <p:cNvPr id="4" name="Rectangle 33">
            <a:extLst>
              <a:ext uri="{FF2B5EF4-FFF2-40B4-BE49-F238E27FC236}">
                <a16:creationId xmlns:a16="http://schemas.microsoft.com/office/drawing/2014/main" id="{B07864C7-F397-8D57-ED58-AC179E2FA5FB}"/>
              </a:ext>
            </a:extLst>
          </p:cNvPr>
          <p:cNvSpPr>
            <a:spLocks noMove="1" noResize="1"/>
          </p:cNvSpPr>
          <p:nvPr/>
        </p:nvSpPr>
        <p:spPr>
          <a:xfrm rot="5400013">
            <a:off x="853199" y="363391"/>
            <a:ext cx="73152" cy="548640"/>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35">
            <a:extLst>
              <a:ext uri="{FF2B5EF4-FFF2-40B4-BE49-F238E27FC236}">
                <a16:creationId xmlns:a16="http://schemas.microsoft.com/office/drawing/2014/main" id="{D7766DD3-D4AE-D08C-6AAB-94118F48855A}"/>
              </a:ext>
            </a:extLst>
          </p:cNvPr>
          <p:cNvSpPr>
            <a:spLocks noMove="1" noResize="1"/>
          </p:cNvSpPr>
          <p:nvPr/>
        </p:nvSpPr>
        <p:spPr>
          <a:xfrm>
            <a:off x="618509" y="2935544"/>
            <a:ext cx="6217920"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Content Placeholder 4">
            <a:extLst>
              <a:ext uri="{FF2B5EF4-FFF2-40B4-BE49-F238E27FC236}">
                <a16:creationId xmlns:a16="http://schemas.microsoft.com/office/drawing/2014/main" id="{2150D3BE-E491-714A-05D2-4015D9061116}"/>
              </a:ext>
            </a:extLst>
          </p:cNvPr>
          <p:cNvSpPr txBox="1">
            <a:spLocks noGrp="1"/>
          </p:cNvSpPr>
          <p:nvPr>
            <p:ph idx="1"/>
          </p:nvPr>
        </p:nvSpPr>
        <p:spPr>
          <a:xfrm>
            <a:off x="612648" y="3051051"/>
            <a:ext cx="7105464" cy="2046244"/>
          </a:xfrm>
        </p:spPr>
        <p:txBody>
          <a:bodyPr/>
          <a:lstStyle/>
          <a:p>
            <a:pPr marL="0" lvl="0" indent="0">
              <a:buNone/>
            </a:pPr>
            <a:endParaRPr lang="en-US" sz="3600" b="1" baseline="30000">
              <a:solidFill>
                <a:srgbClr val="0070C0"/>
              </a:solidFill>
              <a:latin typeface="Century Gothic" pitchFamily="34"/>
            </a:endParaRPr>
          </a:p>
          <a:p>
            <a:pPr marL="0" lvl="0" indent="0">
              <a:buNone/>
            </a:pPr>
            <a:r>
              <a:rPr lang="en-US" sz="4800" b="1" baseline="30000">
                <a:solidFill>
                  <a:srgbClr val="0070C0"/>
                </a:solidFill>
                <a:latin typeface="Century Gothic" pitchFamily="34"/>
              </a:rPr>
              <a:t>Matthew 28:16-20</a:t>
            </a:r>
          </a:p>
          <a:p>
            <a:pPr marL="0" lvl="0" indent="0">
              <a:buNone/>
            </a:pPr>
            <a:r>
              <a:rPr lang="en-US" sz="4800" b="1" baseline="30000">
                <a:solidFill>
                  <a:srgbClr val="0070C0"/>
                </a:solidFill>
                <a:latin typeface="Century Gothic" pitchFamily="34"/>
              </a:rPr>
              <a:t>Bud Funk</a:t>
            </a:r>
          </a:p>
          <a:p>
            <a:pPr marL="0" lvl="0" indent="0">
              <a:buNone/>
            </a:pPr>
            <a:endParaRPr lang="en-US" sz="4800" b="1" baseline="30000">
              <a:solidFill>
                <a:srgbClr val="0070C0"/>
              </a:solidFill>
              <a:latin typeface="Century Gothic" pitchFamily="34"/>
            </a:endParaRPr>
          </a:p>
        </p:txBody>
      </p:sp>
      <p:pic>
        <p:nvPicPr>
          <p:cNvPr id="7" name="Picture 6" descr="A picture containing food&#10;&#10;Description automatically generated">
            <a:extLst>
              <a:ext uri="{FF2B5EF4-FFF2-40B4-BE49-F238E27FC236}">
                <a16:creationId xmlns:a16="http://schemas.microsoft.com/office/drawing/2014/main" id="{FD52C357-845D-2D81-A820-BF47CDC35190}"/>
              </a:ext>
            </a:extLst>
          </p:cNvPr>
          <p:cNvPicPr>
            <a:picLocks noChangeAspect="1"/>
          </p:cNvPicPr>
          <p:nvPr/>
        </p:nvPicPr>
        <p:blipFill>
          <a:blip r:embed="rId2"/>
          <a:srcRect t="44045" r="-1" b="-1"/>
          <a:stretch>
            <a:fillRect/>
          </a:stretch>
        </p:blipFill>
        <p:spPr>
          <a:xfrm>
            <a:off x="7718112" y="546701"/>
            <a:ext cx="3789584" cy="5580208"/>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name="Slide733">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0513D463-4ACE-D64A-BCEE-DCE2F0DA0AF9}"/>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pic>
        <p:nvPicPr>
          <p:cNvPr id="3" name="Picture 3" descr="A picture containing food&#10;&#10;Description automatically generated">
            <a:extLst>
              <a:ext uri="{FF2B5EF4-FFF2-40B4-BE49-F238E27FC236}">
                <a16:creationId xmlns:a16="http://schemas.microsoft.com/office/drawing/2014/main" id="{48E828C3-2E79-6EDF-6925-F4D7CE3BD43C}"/>
              </a:ext>
            </a:extLst>
          </p:cNvPr>
          <p:cNvPicPr>
            <a:picLocks noChangeAspect="1"/>
          </p:cNvPicPr>
          <p:nvPr/>
        </p:nvPicPr>
        <p:blipFill>
          <a:blip r:embed="rId3">
            <a:alphaModFix/>
          </a:blip>
          <a:srcRect t="53275" r="3" b="8787"/>
          <a:stretch>
            <a:fillRect/>
          </a:stretch>
        </p:blipFill>
        <p:spPr>
          <a:xfrm>
            <a:off x="10592062" y="4556418"/>
            <a:ext cx="1465390" cy="1463040"/>
          </a:xfrm>
          <a:prstGeom prst="rect">
            <a:avLst/>
          </a:prstGeom>
          <a:noFill/>
          <a:ln cap="flat">
            <a:noFill/>
          </a:ln>
        </p:spPr>
      </p:pic>
      <p:sp>
        <p:nvSpPr>
          <p:cNvPr id="4" name="Content Placeholder 2">
            <a:extLst>
              <a:ext uri="{FF2B5EF4-FFF2-40B4-BE49-F238E27FC236}">
                <a16:creationId xmlns:a16="http://schemas.microsoft.com/office/drawing/2014/main" id="{2BA7BE61-37C9-9A14-6FEC-1EE516BBFF5C}"/>
              </a:ext>
            </a:extLst>
          </p:cNvPr>
          <p:cNvSpPr txBox="1"/>
          <p:nvPr/>
        </p:nvSpPr>
        <p:spPr>
          <a:xfrm>
            <a:off x="11996" y="589275"/>
            <a:ext cx="12168003" cy="603525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FFFF00"/>
                </a:solidFill>
                <a:uFillTx/>
                <a:latin typeface="Century Gothic" pitchFamily="34"/>
              </a:rPr>
              <a:t>Matthew 28:16-20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FFFF00"/>
                </a:solidFill>
                <a:uFillTx/>
                <a:latin typeface="Century Gothic" pitchFamily="34"/>
              </a:rPr>
              <a:t>The Great Commission</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4800" b="1" i="0" u="none" strike="noStrike" kern="0" cap="none" spc="0" baseline="0">
                <a:solidFill>
                  <a:srgbClr val="FFFF00"/>
                </a:solidFill>
                <a:uFillTx/>
                <a:latin typeface="Century Gothic" pitchFamily="34"/>
              </a:rPr>
              <a:t>Then the eleven disciples went to Galilee, to the mountain where Jesus had told them to go,.  When they saw him, they worshiped him; but  some doubted.  Then Jesus came to them and said, “All authority in heaven and on earth  has been given to me.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755">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33789B87-13A1-B866-840F-39D947D20B87}"/>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pic>
        <p:nvPicPr>
          <p:cNvPr id="3" name="Picture 3" descr="A picture containing food&#10;&#10;Description automatically generated">
            <a:extLst>
              <a:ext uri="{FF2B5EF4-FFF2-40B4-BE49-F238E27FC236}">
                <a16:creationId xmlns:a16="http://schemas.microsoft.com/office/drawing/2014/main" id="{B9FE5F99-1AE1-BA33-D70F-60297BDA80BE}"/>
              </a:ext>
            </a:extLst>
          </p:cNvPr>
          <p:cNvPicPr>
            <a:picLocks noChangeAspect="1"/>
          </p:cNvPicPr>
          <p:nvPr/>
        </p:nvPicPr>
        <p:blipFill>
          <a:blip r:embed="rId3">
            <a:alphaModFix/>
          </a:blip>
          <a:srcRect t="53275" r="3" b="8787"/>
          <a:stretch>
            <a:fillRect/>
          </a:stretch>
        </p:blipFill>
        <p:spPr>
          <a:xfrm>
            <a:off x="10592062" y="4556418"/>
            <a:ext cx="1465390" cy="1463040"/>
          </a:xfrm>
          <a:prstGeom prst="rect">
            <a:avLst/>
          </a:prstGeom>
          <a:noFill/>
          <a:ln cap="flat">
            <a:noFill/>
          </a:ln>
        </p:spPr>
      </p:pic>
      <p:sp>
        <p:nvSpPr>
          <p:cNvPr id="4" name="Content Placeholder 2">
            <a:extLst>
              <a:ext uri="{FF2B5EF4-FFF2-40B4-BE49-F238E27FC236}">
                <a16:creationId xmlns:a16="http://schemas.microsoft.com/office/drawing/2014/main" id="{CA968547-1E98-3548-565C-C1B1A8A2B408}"/>
              </a:ext>
            </a:extLst>
          </p:cNvPr>
          <p:cNvSpPr txBox="1"/>
          <p:nvPr/>
        </p:nvSpPr>
        <p:spPr>
          <a:xfrm>
            <a:off x="11996" y="589275"/>
            <a:ext cx="12168003" cy="603525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4800" b="1" i="0" u="none" strike="noStrike" kern="0" cap="none" spc="0" baseline="0">
              <a:solidFill>
                <a:srgbClr val="FFFF00"/>
              </a:solidFill>
              <a:uFillTx/>
              <a:latin typeface="Century Gothic" pitchFamily="3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756">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299D12D0-617D-1FE2-36EA-AF69AC924818}"/>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pic>
        <p:nvPicPr>
          <p:cNvPr id="3" name="Picture 3" descr="A picture containing food&#10;&#10;Description automatically generated">
            <a:extLst>
              <a:ext uri="{FF2B5EF4-FFF2-40B4-BE49-F238E27FC236}">
                <a16:creationId xmlns:a16="http://schemas.microsoft.com/office/drawing/2014/main" id="{D18C7481-EF5F-0989-08D3-74D48F8FDF93}"/>
              </a:ext>
            </a:extLst>
          </p:cNvPr>
          <p:cNvPicPr>
            <a:picLocks noChangeAspect="1"/>
          </p:cNvPicPr>
          <p:nvPr/>
        </p:nvPicPr>
        <p:blipFill>
          <a:blip r:embed="rId3">
            <a:alphaModFix/>
          </a:blip>
          <a:srcRect t="53275" r="3" b="8787"/>
          <a:stretch>
            <a:fillRect/>
          </a:stretch>
        </p:blipFill>
        <p:spPr>
          <a:xfrm>
            <a:off x="10592062" y="4556418"/>
            <a:ext cx="1465390" cy="1463040"/>
          </a:xfrm>
          <a:prstGeom prst="rect">
            <a:avLst/>
          </a:prstGeom>
          <a:noFill/>
          <a:ln cap="flat">
            <a:noFill/>
          </a:ln>
        </p:spPr>
      </p:pic>
      <p:sp>
        <p:nvSpPr>
          <p:cNvPr id="4" name="Content Placeholder 2">
            <a:extLst>
              <a:ext uri="{FF2B5EF4-FFF2-40B4-BE49-F238E27FC236}">
                <a16:creationId xmlns:a16="http://schemas.microsoft.com/office/drawing/2014/main" id="{004E0065-A170-C14F-7F7C-E726ED65AB13}"/>
              </a:ext>
            </a:extLst>
          </p:cNvPr>
          <p:cNvSpPr txBox="1"/>
          <p:nvPr/>
        </p:nvSpPr>
        <p:spPr>
          <a:xfrm>
            <a:off x="11996" y="589275"/>
            <a:ext cx="12168003" cy="603525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4400" b="1" i="0" u="none" strike="noStrike" kern="0" cap="none" spc="0" baseline="0">
                <a:solidFill>
                  <a:srgbClr val="FFFF00"/>
                </a:solidFill>
                <a:uFillTx/>
                <a:latin typeface="Century Gothic" pitchFamily="34"/>
              </a:rPr>
              <a:t>Then Jesus came to them and said, “All authority in heaven and on earth  has been given to me.  Therefore go and make disciples of all nations, baptizing them in the  name of the Father and of the Son and of the Holy Spirit, and teaching them to obey everything I have commanded you.  And surely I am with you always,  to the  very end of the age.”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4">
    <p:bg>
      <p:bgPr>
        <a:solidFill>
          <a:srgbClr val="FFFFFF"/>
        </a:solidFill>
        <a:effectLst/>
      </p:bgPr>
    </p:bg>
    <p:spTree>
      <p:nvGrpSpPr>
        <p:cNvPr id="1" name=""/>
        <p:cNvGrpSpPr/>
        <p:nvPr/>
      </p:nvGrpSpPr>
      <p:grpSpPr>
        <a:xfrm>
          <a:off x="0" y="0"/>
          <a:ext cx="0" cy="0"/>
          <a:chOff x="0" y="0"/>
          <a:chExt cx="0" cy="0"/>
        </a:xfrm>
      </p:grpSpPr>
      <p:sp>
        <p:nvSpPr>
          <p:cNvPr id="2" name="Rectangle 21">
            <a:extLst>
              <a:ext uri="{FF2B5EF4-FFF2-40B4-BE49-F238E27FC236}">
                <a16:creationId xmlns:a16="http://schemas.microsoft.com/office/drawing/2014/main" id="{7C525E11-20BD-DF51-B4BB-3687D652A288}"/>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3">
            <a:extLst>
              <a:ext uri="{FF2B5EF4-FFF2-40B4-BE49-F238E27FC236}">
                <a16:creationId xmlns:a16="http://schemas.microsoft.com/office/drawing/2014/main" id="{2D434C74-A5F2-3C7A-AD10-643041CBF740}"/>
              </a:ext>
            </a:extLst>
          </p:cNvPr>
          <p:cNvSpPr txBox="1">
            <a:spLocks noGrp="1"/>
          </p:cNvSpPr>
          <p:nvPr>
            <p:ph type="title"/>
          </p:nvPr>
        </p:nvSpPr>
        <p:spPr>
          <a:xfrm>
            <a:off x="612648" y="1078992"/>
            <a:ext cx="6268769" cy="1536192"/>
          </a:xfrm>
        </p:spPr>
        <p:txBody>
          <a:bodyPr anchor="b"/>
          <a:lstStyle/>
          <a:p>
            <a:pPr lvl="0"/>
            <a:r>
              <a:rPr lang="en-US" sz="6000" b="1">
                <a:latin typeface="Century Gothic" pitchFamily="34"/>
              </a:rPr>
              <a:t>SERMON</a:t>
            </a:r>
          </a:p>
        </p:txBody>
      </p:sp>
      <p:sp>
        <p:nvSpPr>
          <p:cNvPr id="4" name="Rectangle 23">
            <a:extLst>
              <a:ext uri="{FF2B5EF4-FFF2-40B4-BE49-F238E27FC236}">
                <a16:creationId xmlns:a16="http://schemas.microsoft.com/office/drawing/2014/main" id="{37780BA1-A921-0484-ECB9-A5FA68503B08}"/>
              </a:ext>
            </a:extLst>
          </p:cNvPr>
          <p:cNvSpPr>
            <a:spLocks noMove="1" noResize="1"/>
          </p:cNvSpPr>
          <p:nvPr/>
        </p:nvSpPr>
        <p:spPr>
          <a:xfrm rot="5400013">
            <a:off x="853199" y="363391"/>
            <a:ext cx="73152" cy="548640"/>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25">
            <a:extLst>
              <a:ext uri="{FF2B5EF4-FFF2-40B4-BE49-F238E27FC236}">
                <a16:creationId xmlns:a16="http://schemas.microsoft.com/office/drawing/2014/main" id="{D3C0E915-AFD6-CEE7-14C1-438A1E1CEFBD}"/>
              </a:ext>
            </a:extLst>
          </p:cNvPr>
          <p:cNvSpPr>
            <a:spLocks noMove="1" noResize="1"/>
          </p:cNvSpPr>
          <p:nvPr/>
        </p:nvSpPr>
        <p:spPr>
          <a:xfrm>
            <a:off x="618509" y="2935544"/>
            <a:ext cx="6217920"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5" descr="A picture containing indoor, cabinet, living, room&#10;&#10;Description automatically generated">
            <a:extLst>
              <a:ext uri="{FF2B5EF4-FFF2-40B4-BE49-F238E27FC236}">
                <a16:creationId xmlns:a16="http://schemas.microsoft.com/office/drawing/2014/main" id="{9D3CA0B6-D453-FE67-3BC8-0DCA7DCF4557}"/>
              </a:ext>
            </a:extLst>
          </p:cNvPr>
          <p:cNvPicPr>
            <a:picLocks noChangeAspect="1"/>
          </p:cNvPicPr>
          <p:nvPr/>
        </p:nvPicPr>
        <p:blipFill>
          <a:blip r:embed="rId2"/>
          <a:srcRect l="9864" t="9091" r="36196" b="1"/>
          <a:stretch>
            <a:fillRect/>
          </a:stretch>
        </p:blipFill>
        <p:spPr>
          <a:xfrm rot="5400013">
            <a:off x="6549811" y="670245"/>
            <a:ext cx="4604561" cy="5820238"/>
          </a:xfrm>
          <a:prstGeom prst="rect">
            <a:avLst/>
          </a:prstGeom>
          <a:noFill/>
          <a:ln cap="flat">
            <a:noFill/>
          </a:ln>
        </p:spPr>
      </p:pic>
      <p:sp>
        <p:nvSpPr>
          <p:cNvPr id="7" name="Content Placeholder 4">
            <a:extLst>
              <a:ext uri="{FF2B5EF4-FFF2-40B4-BE49-F238E27FC236}">
                <a16:creationId xmlns:a16="http://schemas.microsoft.com/office/drawing/2014/main" id="{F018303C-227A-0F6C-0461-D6C1336A39D4}"/>
              </a:ext>
            </a:extLst>
          </p:cNvPr>
          <p:cNvSpPr txBox="1">
            <a:spLocks noGrp="1"/>
          </p:cNvSpPr>
          <p:nvPr>
            <p:ph idx="1"/>
          </p:nvPr>
        </p:nvSpPr>
        <p:spPr>
          <a:xfrm>
            <a:off x="320515" y="2974698"/>
            <a:ext cx="10713247" cy="2825496"/>
          </a:xfrm>
        </p:spPr>
        <p:txBody>
          <a:bodyPr/>
          <a:lstStyle/>
          <a:p>
            <a:pPr marL="0" lvl="0" indent="0">
              <a:buNone/>
            </a:pPr>
            <a:endParaRPr lang="en-US" sz="2200" b="1">
              <a:ea typeface="Malgun Gothic" pitchFamily="34"/>
              <a:cs typeface="Times New Roman" pitchFamily="18"/>
            </a:endParaRPr>
          </a:p>
          <a:p>
            <a:pPr marL="0" lvl="0" indent="0">
              <a:buNone/>
            </a:pPr>
            <a:r>
              <a:rPr lang="en-US" sz="4400" b="1">
                <a:solidFill>
                  <a:srgbClr val="0070C0"/>
                </a:solidFill>
                <a:latin typeface="Century Gothic" pitchFamily="34"/>
                <a:ea typeface="Malgun Gothic" pitchFamily="34"/>
                <a:cs typeface="Times New Roman" pitchFamily="18"/>
              </a:rPr>
              <a:t>“The Great Commission”</a:t>
            </a:r>
          </a:p>
          <a:p>
            <a:pPr marL="0" lvl="0" indent="0">
              <a:buNone/>
            </a:pPr>
            <a:endParaRPr lang="en-US" sz="4000" b="1">
              <a:solidFill>
                <a:srgbClr val="0070C0"/>
              </a:solidFill>
              <a:latin typeface="Century Gothic" pitchFamily="34"/>
              <a:ea typeface="Malgun Gothic" pitchFamily="34"/>
              <a:cs typeface="Times New Roman" pitchFamily="18"/>
            </a:endParaRPr>
          </a:p>
          <a:p>
            <a:pPr marL="0" lvl="0" indent="0">
              <a:buNone/>
            </a:pPr>
            <a:r>
              <a:rPr lang="en-US" sz="4000" b="1">
                <a:solidFill>
                  <a:srgbClr val="0070C0"/>
                </a:solidFill>
                <a:latin typeface="Century Gothic" pitchFamily="34"/>
                <a:ea typeface="Malgun Gothic" pitchFamily="34"/>
                <a:cs typeface="Times New Roman" pitchFamily="18"/>
              </a:rPr>
              <a:t>Bud Funk</a:t>
            </a:r>
            <a:endParaRPr lang="en-US" sz="3600" b="1">
              <a:solidFill>
                <a:srgbClr val="0070C0"/>
              </a:solidFill>
              <a:latin typeface="Century Gothic" pitchFamily="34"/>
              <a:ea typeface="Malgun Gothic" pitchFamily="34"/>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128">
    <p:bg>
      <p:bgPr>
        <a:solidFill>
          <a:srgbClr val="FFFFFF"/>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87ADABA0-E839-3909-9D6C-565C15DCAB6E}"/>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Freeform: Shape 12">
            <a:extLst>
              <a:ext uri="{FF2B5EF4-FFF2-40B4-BE49-F238E27FC236}">
                <a16:creationId xmlns:a16="http://schemas.microsoft.com/office/drawing/2014/main" id="{4FB45ECF-C011-E8A9-A85C-88E973CEA318}"/>
              </a:ext>
            </a:extLst>
          </p:cNvPr>
          <p:cNvSpPr>
            <a:spLocks noMove="1" noResize="1"/>
          </p:cNvSpPr>
          <p:nvPr/>
        </p:nvSpPr>
        <p:spPr>
          <a:xfrm>
            <a:off x="0" y="0"/>
            <a:ext cx="4959047" cy="6858000"/>
          </a:xfrm>
          <a:custGeom>
            <a:avLst/>
            <a:gdLst>
              <a:gd name="f0" fmla="val 10800000"/>
              <a:gd name="f1" fmla="val 5400000"/>
              <a:gd name="f2" fmla="val 180"/>
              <a:gd name="f3" fmla="val w"/>
              <a:gd name="f4" fmla="val h"/>
              <a:gd name="f5" fmla="val 0"/>
              <a:gd name="f6" fmla="val 4959047"/>
              <a:gd name="f7" fmla="val 6858000"/>
              <a:gd name="f8" fmla="val 4110127"/>
              <a:gd name="f9" fmla="val 4179024"/>
              <a:gd name="f10" fmla="val 123368"/>
              <a:gd name="f11" fmla="val 4668929"/>
              <a:gd name="f12" fmla="val 1045156"/>
              <a:gd name="f13" fmla="val 2189404"/>
              <a:gd name="f14" fmla="val 3429000"/>
              <a:gd name="f15" fmla="val 4668597"/>
              <a:gd name="f16" fmla="val 5812845"/>
              <a:gd name="f17" fmla="val 6734633"/>
              <a:gd name="f18" fmla="+- 0 0 -90"/>
              <a:gd name="f19" fmla="*/ f3 1 4959047"/>
              <a:gd name="f20" fmla="*/ f4 1 6858000"/>
              <a:gd name="f21" fmla="+- f7 0 f5"/>
              <a:gd name="f22" fmla="+- f6 0 f5"/>
              <a:gd name="f23" fmla="*/ f18 f0 1"/>
              <a:gd name="f24" fmla="*/ f22 1 4959047"/>
              <a:gd name="f25" fmla="*/ f21 1 6858000"/>
              <a:gd name="f26" fmla="*/ 0 f22 1"/>
              <a:gd name="f27" fmla="*/ 0 f21 1"/>
              <a:gd name="f28" fmla="*/ 4110127 f22 1"/>
              <a:gd name="f29" fmla="*/ 4179024 f22 1"/>
              <a:gd name="f30" fmla="*/ 123368 f21 1"/>
              <a:gd name="f31" fmla="*/ 4959047 f22 1"/>
              <a:gd name="f32" fmla="*/ 3429000 f21 1"/>
              <a:gd name="f33" fmla="*/ 6734633 f21 1"/>
              <a:gd name="f34" fmla="*/ 6858000 f21 1"/>
              <a:gd name="f35" fmla="*/ f23 1 f2"/>
              <a:gd name="f36" fmla="*/ f26 1 4959047"/>
              <a:gd name="f37" fmla="*/ f27 1 6858000"/>
              <a:gd name="f38" fmla="*/ f28 1 4959047"/>
              <a:gd name="f39" fmla="*/ f29 1 4959047"/>
              <a:gd name="f40" fmla="*/ f30 1 6858000"/>
              <a:gd name="f41" fmla="*/ f31 1 495904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5904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w="9528" cap="flat">
            <a:solidFill>
              <a:srgbClr val="E6E6E6"/>
            </a:solidFill>
            <a:prstDash val="solid"/>
            <a:miter/>
          </a:ln>
          <a:effectLst>
            <a:outerShdw dist="38103" algn="tl">
              <a:srgbClr val="D9D9D9">
                <a:alpha val="5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Freeform: Shape 14">
            <a:extLst>
              <a:ext uri="{FF2B5EF4-FFF2-40B4-BE49-F238E27FC236}">
                <a16:creationId xmlns:a16="http://schemas.microsoft.com/office/drawing/2014/main" id="{5C295F01-4F58-1E05-6034-3BFEB82EDEAA}"/>
              </a:ext>
            </a:extLst>
          </p:cNvPr>
          <p:cNvSpPr>
            <a:spLocks noMove="1" noResize="1"/>
          </p:cNvSpPr>
          <p:nvPr/>
        </p:nvSpPr>
        <p:spPr>
          <a:xfrm>
            <a:off x="0" y="0"/>
            <a:ext cx="4948888" cy="6858000"/>
          </a:xfrm>
          <a:custGeom>
            <a:avLst/>
            <a:gdLst>
              <a:gd name="f0" fmla="val 10800000"/>
              <a:gd name="f1" fmla="val 5400000"/>
              <a:gd name="f2" fmla="val 180"/>
              <a:gd name="f3" fmla="val w"/>
              <a:gd name="f4" fmla="val h"/>
              <a:gd name="f5" fmla="val 0"/>
              <a:gd name="f6" fmla="val 4948887"/>
              <a:gd name="f7" fmla="val 6858000"/>
              <a:gd name="f8" fmla="val 4099967"/>
              <a:gd name="f9" fmla="val 4168864"/>
              <a:gd name="f10" fmla="val 123368"/>
              <a:gd name="f11" fmla="val 4658769"/>
              <a:gd name="f12" fmla="val 1045156"/>
              <a:gd name="f13" fmla="val 2189404"/>
              <a:gd name="f14" fmla="val 3429000"/>
              <a:gd name="f15" fmla="val 4668597"/>
              <a:gd name="f16" fmla="val 5812845"/>
              <a:gd name="f17" fmla="val 6734633"/>
              <a:gd name="f18" fmla="+- 0 0 -90"/>
              <a:gd name="f19" fmla="*/ f3 1 4948887"/>
              <a:gd name="f20" fmla="*/ f4 1 6858000"/>
              <a:gd name="f21" fmla="+- f7 0 f5"/>
              <a:gd name="f22" fmla="+- f6 0 f5"/>
              <a:gd name="f23" fmla="*/ f18 f0 1"/>
              <a:gd name="f24" fmla="*/ f22 1 4948887"/>
              <a:gd name="f25" fmla="*/ f21 1 6858000"/>
              <a:gd name="f26" fmla="*/ 0 f22 1"/>
              <a:gd name="f27" fmla="*/ 0 f21 1"/>
              <a:gd name="f28" fmla="*/ 4099967 f22 1"/>
              <a:gd name="f29" fmla="*/ 4168864 f22 1"/>
              <a:gd name="f30" fmla="*/ 123368 f21 1"/>
              <a:gd name="f31" fmla="*/ 4948887 f22 1"/>
              <a:gd name="f32" fmla="*/ 3429000 f21 1"/>
              <a:gd name="f33" fmla="*/ 6734633 f21 1"/>
              <a:gd name="f34" fmla="*/ 6858000 f21 1"/>
              <a:gd name="f35" fmla="*/ f23 1 f2"/>
              <a:gd name="f36" fmla="*/ f26 1 4948887"/>
              <a:gd name="f37" fmla="*/ f27 1 6858000"/>
              <a:gd name="f38" fmla="*/ f28 1 4948887"/>
              <a:gd name="f39" fmla="*/ f29 1 4948887"/>
              <a:gd name="f40" fmla="*/ f30 1 6858000"/>
              <a:gd name="f41" fmla="*/ f31 1 494888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4888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Title 3">
            <a:extLst>
              <a:ext uri="{FF2B5EF4-FFF2-40B4-BE49-F238E27FC236}">
                <a16:creationId xmlns:a16="http://schemas.microsoft.com/office/drawing/2014/main" id="{AE8F6D73-77B0-EA6D-D588-C8FF224F4A54}"/>
              </a:ext>
            </a:extLst>
          </p:cNvPr>
          <p:cNvSpPr txBox="1">
            <a:spLocks noGrp="1"/>
          </p:cNvSpPr>
          <p:nvPr>
            <p:ph type="title"/>
          </p:nvPr>
        </p:nvSpPr>
        <p:spPr>
          <a:xfrm>
            <a:off x="477984" y="1122361"/>
            <a:ext cx="6349538" cy="3204130"/>
          </a:xfrm>
        </p:spPr>
        <p:txBody>
          <a:bodyPr anchor="b"/>
          <a:lstStyle/>
          <a:p>
            <a:pPr lvl="0"/>
            <a:r>
              <a:rPr lang="en-US" sz="6000" b="1">
                <a:latin typeface="Century Gothic" pitchFamily="34"/>
              </a:rPr>
              <a:t>LIGHTING OF CHRIST CANDLES</a:t>
            </a:r>
            <a:br>
              <a:rPr lang="en-US" sz="6000" b="1">
                <a:latin typeface="Century Gothic" pitchFamily="34"/>
              </a:rPr>
            </a:br>
            <a:r>
              <a:rPr lang="en-US" sz="6000" b="1">
                <a:solidFill>
                  <a:srgbClr val="00B050"/>
                </a:solidFill>
                <a:latin typeface="Century Gothic" pitchFamily="34"/>
              </a:rPr>
              <a:t>Ann Ragland</a:t>
            </a:r>
          </a:p>
        </p:txBody>
      </p:sp>
      <p:sp>
        <p:nvSpPr>
          <p:cNvPr id="6" name="TextBox 1">
            <a:extLst>
              <a:ext uri="{FF2B5EF4-FFF2-40B4-BE49-F238E27FC236}">
                <a16:creationId xmlns:a16="http://schemas.microsoft.com/office/drawing/2014/main" id="{45E109E3-2E56-F3E7-CA27-8FA1486727E0}"/>
              </a:ext>
            </a:extLst>
          </p:cNvPr>
          <p:cNvSpPr txBox="1"/>
          <p:nvPr/>
        </p:nvSpPr>
        <p:spPr>
          <a:xfrm>
            <a:off x="477984" y="4872919"/>
            <a:ext cx="6946075" cy="1208141"/>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5400" b="1" i="0" u="none" strike="noStrike" kern="1200" cap="none" spc="0" baseline="0">
              <a:solidFill>
                <a:srgbClr val="00B050"/>
              </a:solidFill>
              <a:uFillTx/>
              <a:latin typeface="Century Gothic" pitchFamily="34"/>
            </a:endParaRPr>
          </a:p>
        </p:txBody>
      </p:sp>
      <p:sp>
        <p:nvSpPr>
          <p:cNvPr id="7" name="Rectangle 16">
            <a:extLst>
              <a:ext uri="{FF2B5EF4-FFF2-40B4-BE49-F238E27FC236}">
                <a16:creationId xmlns:a16="http://schemas.microsoft.com/office/drawing/2014/main" id="{4B4D009A-36FE-4671-EADE-02680F6344BA}"/>
              </a:ext>
            </a:extLst>
          </p:cNvPr>
          <p:cNvSpPr>
            <a:spLocks noMove="1" noResize="1"/>
          </p:cNvSpPr>
          <p:nvPr/>
        </p:nvSpPr>
        <p:spPr>
          <a:xfrm rot="5400013">
            <a:off x="759921" y="346795"/>
            <a:ext cx="146304" cy="704088"/>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Rectangle 18">
            <a:extLst>
              <a:ext uri="{FF2B5EF4-FFF2-40B4-BE49-F238E27FC236}">
                <a16:creationId xmlns:a16="http://schemas.microsoft.com/office/drawing/2014/main" id="{CF30428A-5058-6387-A9CF-11413DFA8482}"/>
              </a:ext>
            </a:extLst>
          </p:cNvPr>
          <p:cNvSpPr>
            <a:spLocks noMove="1" noResize="1"/>
          </p:cNvSpPr>
          <p:nvPr/>
        </p:nvSpPr>
        <p:spPr>
          <a:xfrm>
            <a:off x="481029" y="4546918"/>
            <a:ext cx="4023360"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9" name="Picture 5" descr="A candle with a star on top&#10;&#10;Description automatically generated with low confidence">
            <a:extLst>
              <a:ext uri="{FF2B5EF4-FFF2-40B4-BE49-F238E27FC236}">
                <a16:creationId xmlns:a16="http://schemas.microsoft.com/office/drawing/2014/main" id="{F2E62D90-00EB-3CED-CE59-58CAFBB2FD09}"/>
              </a:ext>
            </a:extLst>
          </p:cNvPr>
          <p:cNvPicPr>
            <a:picLocks noChangeAspect="1"/>
          </p:cNvPicPr>
          <p:nvPr/>
        </p:nvPicPr>
        <p:blipFill>
          <a:blip r:embed="rId2"/>
          <a:stretch>
            <a:fillRect/>
          </a:stretch>
        </p:blipFill>
        <p:spPr>
          <a:xfrm>
            <a:off x="6624325" y="1122361"/>
            <a:ext cx="4392018" cy="4470254"/>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29">
    <p:bg>
      <p:bgPr>
        <a:solidFill>
          <a:srgbClr val="FFFFFF"/>
        </a:solid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68C2F209-6305-70B5-1500-CF754749C165}"/>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Freeform: Shape 16">
            <a:extLst>
              <a:ext uri="{FF2B5EF4-FFF2-40B4-BE49-F238E27FC236}">
                <a16:creationId xmlns:a16="http://schemas.microsoft.com/office/drawing/2014/main" id="{4C80123D-6007-51C0-02D2-5B27FB96A542}"/>
              </a:ext>
            </a:extLst>
          </p:cNvPr>
          <p:cNvSpPr>
            <a:spLocks noMove="1" noResize="1"/>
          </p:cNvSpPr>
          <p:nvPr/>
        </p:nvSpPr>
        <p:spPr>
          <a:xfrm>
            <a:off x="0" y="0"/>
            <a:ext cx="4959047" cy="6858000"/>
          </a:xfrm>
          <a:custGeom>
            <a:avLst/>
            <a:gdLst>
              <a:gd name="f0" fmla="val 10800000"/>
              <a:gd name="f1" fmla="val 5400000"/>
              <a:gd name="f2" fmla="val 180"/>
              <a:gd name="f3" fmla="val w"/>
              <a:gd name="f4" fmla="val h"/>
              <a:gd name="f5" fmla="val 0"/>
              <a:gd name="f6" fmla="val 4959047"/>
              <a:gd name="f7" fmla="val 6858000"/>
              <a:gd name="f8" fmla="val 4110127"/>
              <a:gd name="f9" fmla="val 4179024"/>
              <a:gd name="f10" fmla="val 123368"/>
              <a:gd name="f11" fmla="val 4668929"/>
              <a:gd name="f12" fmla="val 1045156"/>
              <a:gd name="f13" fmla="val 2189404"/>
              <a:gd name="f14" fmla="val 3429000"/>
              <a:gd name="f15" fmla="val 4668597"/>
              <a:gd name="f16" fmla="val 5812845"/>
              <a:gd name="f17" fmla="val 6734633"/>
              <a:gd name="f18" fmla="+- 0 0 -90"/>
              <a:gd name="f19" fmla="*/ f3 1 4959047"/>
              <a:gd name="f20" fmla="*/ f4 1 6858000"/>
              <a:gd name="f21" fmla="+- f7 0 f5"/>
              <a:gd name="f22" fmla="+- f6 0 f5"/>
              <a:gd name="f23" fmla="*/ f18 f0 1"/>
              <a:gd name="f24" fmla="*/ f22 1 4959047"/>
              <a:gd name="f25" fmla="*/ f21 1 6858000"/>
              <a:gd name="f26" fmla="*/ 0 f22 1"/>
              <a:gd name="f27" fmla="*/ 0 f21 1"/>
              <a:gd name="f28" fmla="*/ 4110127 f22 1"/>
              <a:gd name="f29" fmla="*/ 4179024 f22 1"/>
              <a:gd name="f30" fmla="*/ 123368 f21 1"/>
              <a:gd name="f31" fmla="*/ 4959047 f22 1"/>
              <a:gd name="f32" fmla="*/ 3429000 f21 1"/>
              <a:gd name="f33" fmla="*/ 6734633 f21 1"/>
              <a:gd name="f34" fmla="*/ 6858000 f21 1"/>
              <a:gd name="f35" fmla="*/ f23 1 f2"/>
              <a:gd name="f36" fmla="*/ f26 1 4959047"/>
              <a:gd name="f37" fmla="*/ f27 1 6858000"/>
              <a:gd name="f38" fmla="*/ f28 1 4959047"/>
              <a:gd name="f39" fmla="*/ f29 1 4959047"/>
              <a:gd name="f40" fmla="*/ f30 1 6858000"/>
              <a:gd name="f41" fmla="*/ f31 1 495904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5904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w="9528" cap="flat">
            <a:solidFill>
              <a:srgbClr val="E6E6E6"/>
            </a:solidFill>
            <a:prstDash val="solid"/>
            <a:miter/>
          </a:ln>
          <a:effectLst>
            <a:outerShdw dist="38103" algn="tl">
              <a:srgbClr val="D9D9D9">
                <a:alpha val="5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Freeform: Shape 18">
            <a:extLst>
              <a:ext uri="{FF2B5EF4-FFF2-40B4-BE49-F238E27FC236}">
                <a16:creationId xmlns:a16="http://schemas.microsoft.com/office/drawing/2014/main" id="{535C4BE3-5502-73B4-CCB9-B353202BEFCC}"/>
              </a:ext>
            </a:extLst>
          </p:cNvPr>
          <p:cNvSpPr>
            <a:spLocks noMove="1" noResize="1"/>
          </p:cNvSpPr>
          <p:nvPr/>
        </p:nvSpPr>
        <p:spPr>
          <a:xfrm>
            <a:off x="0" y="0"/>
            <a:ext cx="4948888" cy="6858000"/>
          </a:xfrm>
          <a:custGeom>
            <a:avLst/>
            <a:gdLst>
              <a:gd name="f0" fmla="val 10800000"/>
              <a:gd name="f1" fmla="val 5400000"/>
              <a:gd name="f2" fmla="val 180"/>
              <a:gd name="f3" fmla="val w"/>
              <a:gd name="f4" fmla="val h"/>
              <a:gd name="f5" fmla="val 0"/>
              <a:gd name="f6" fmla="val 4948887"/>
              <a:gd name="f7" fmla="val 6858000"/>
              <a:gd name="f8" fmla="val 4099967"/>
              <a:gd name="f9" fmla="val 4168864"/>
              <a:gd name="f10" fmla="val 123368"/>
              <a:gd name="f11" fmla="val 4658769"/>
              <a:gd name="f12" fmla="val 1045156"/>
              <a:gd name="f13" fmla="val 2189404"/>
              <a:gd name="f14" fmla="val 3429000"/>
              <a:gd name="f15" fmla="val 4668597"/>
              <a:gd name="f16" fmla="val 5812845"/>
              <a:gd name="f17" fmla="val 6734633"/>
              <a:gd name="f18" fmla="+- 0 0 -90"/>
              <a:gd name="f19" fmla="*/ f3 1 4948887"/>
              <a:gd name="f20" fmla="*/ f4 1 6858000"/>
              <a:gd name="f21" fmla="+- f7 0 f5"/>
              <a:gd name="f22" fmla="+- f6 0 f5"/>
              <a:gd name="f23" fmla="*/ f18 f0 1"/>
              <a:gd name="f24" fmla="*/ f22 1 4948887"/>
              <a:gd name="f25" fmla="*/ f21 1 6858000"/>
              <a:gd name="f26" fmla="*/ 0 f22 1"/>
              <a:gd name="f27" fmla="*/ 0 f21 1"/>
              <a:gd name="f28" fmla="*/ 4099967 f22 1"/>
              <a:gd name="f29" fmla="*/ 4168864 f22 1"/>
              <a:gd name="f30" fmla="*/ 123368 f21 1"/>
              <a:gd name="f31" fmla="*/ 4948887 f22 1"/>
              <a:gd name="f32" fmla="*/ 3429000 f21 1"/>
              <a:gd name="f33" fmla="*/ 6734633 f21 1"/>
              <a:gd name="f34" fmla="*/ 6858000 f21 1"/>
              <a:gd name="f35" fmla="*/ f23 1 f2"/>
              <a:gd name="f36" fmla="*/ f26 1 4948887"/>
              <a:gd name="f37" fmla="*/ f27 1 6858000"/>
              <a:gd name="f38" fmla="*/ f28 1 4948887"/>
              <a:gd name="f39" fmla="*/ f29 1 4948887"/>
              <a:gd name="f40" fmla="*/ f30 1 6858000"/>
              <a:gd name="f41" fmla="*/ f31 1 494888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4888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AA5E2542-7F9B-C042-B1CB-5880A29B676B}"/>
              </a:ext>
            </a:extLst>
          </p:cNvPr>
          <p:cNvSpPr txBox="1">
            <a:spLocks noGrp="1"/>
          </p:cNvSpPr>
          <p:nvPr>
            <p:ph type="title"/>
          </p:nvPr>
        </p:nvSpPr>
        <p:spPr>
          <a:xfrm>
            <a:off x="477984" y="1122361"/>
            <a:ext cx="4023360" cy="3204130"/>
          </a:xfrm>
        </p:spPr>
        <p:txBody>
          <a:bodyPr anchor="b"/>
          <a:lstStyle/>
          <a:p>
            <a:pPr lvl="0"/>
            <a:r>
              <a:rPr lang="en-US" sz="6000" b="1">
                <a:latin typeface="Century Gothic" pitchFamily="34"/>
              </a:rPr>
              <a:t>HYMN OF RESPONSE</a:t>
            </a:r>
          </a:p>
        </p:txBody>
      </p:sp>
      <p:pic>
        <p:nvPicPr>
          <p:cNvPr id="6" name="Content Placeholder 3" descr="A picture containing outdoor, flying, air, riding&#10;&#10;Description automatically generated">
            <a:extLst>
              <a:ext uri="{FF2B5EF4-FFF2-40B4-BE49-F238E27FC236}">
                <a16:creationId xmlns:a16="http://schemas.microsoft.com/office/drawing/2014/main" id="{46E6D93C-C351-59AF-A8A3-953958E15404}"/>
              </a:ext>
            </a:extLst>
          </p:cNvPr>
          <p:cNvPicPr>
            <a:picLocks noChangeAspect="1"/>
          </p:cNvPicPr>
          <p:nvPr/>
        </p:nvPicPr>
        <p:blipFill>
          <a:blip r:embed="rId2"/>
          <a:srcRect l="15771" r="15773" b="1"/>
          <a:stretch>
            <a:fillRect/>
          </a:stretch>
        </p:blipFill>
        <p:spPr>
          <a:xfrm>
            <a:off x="5882819" y="625687"/>
            <a:ext cx="5471897" cy="5455383"/>
          </a:xfrm>
          <a:prstGeom prst="rect">
            <a:avLst/>
          </a:prstGeom>
          <a:noFill/>
          <a:ln cap="flat">
            <a:noFill/>
          </a:ln>
        </p:spPr>
      </p:pic>
      <p:sp>
        <p:nvSpPr>
          <p:cNvPr id="7" name="Content Placeholder 9">
            <a:extLst>
              <a:ext uri="{FF2B5EF4-FFF2-40B4-BE49-F238E27FC236}">
                <a16:creationId xmlns:a16="http://schemas.microsoft.com/office/drawing/2014/main" id="{64EA41A8-748E-12A1-DF7B-F2DFF14DE3D9}"/>
              </a:ext>
            </a:extLst>
          </p:cNvPr>
          <p:cNvSpPr txBox="1">
            <a:spLocks noGrp="1"/>
          </p:cNvSpPr>
          <p:nvPr>
            <p:ph idx="1"/>
          </p:nvPr>
        </p:nvSpPr>
        <p:spPr>
          <a:xfrm>
            <a:off x="477984" y="4872919"/>
            <a:ext cx="10418618" cy="1558512"/>
          </a:xfrm>
        </p:spPr>
        <p:txBody>
          <a:bodyPr>
            <a:noAutofit/>
          </a:bodyPr>
          <a:lstStyle/>
          <a:p>
            <a:pPr marL="0" lvl="0" indent="0">
              <a:buNone/>
            </a:pPr>
            <a:r>
              <a:rPr lang="en-US" sz="3600" b="1">
                <a:solidFill>
                  <a:srgbClr val="0070C0"/>
                </a:solidFill>
                <a:latin typeface="Century Gothic" pitchFamily="34"/>
                <a:ea typeface="Malgun Gothic" pitchFamily="34"/>
                <a:cs typeface="Times New Roman" pitchFamily="18"/>
              </a:rPr>
              <a:t>“He Touched Me”</a:t>
            </a:r>
            <a:endParaRPr lang="en-US" sz="3600" b="1">
              <a:solidFill>
                <a:srgbClr val="0070C0"/>
              </a:solidFill>
              <a:latin typeface="Century Gothic" pitchFamily="34"/>
              <a:ea typeface="Malgun Gothic" pitchFamily="34"/>
              <a:cs typeface="Arial" pitchFamily="34"/>
            </a:endParaRPr>
          </a:p>
          <a:p>
            <a:pPr marL="0" lvl="0" indent="0">
              <a:buNone/>
            </a:pPr>
            <a:r>
              <a:rPr lang="en-US" sz="3600" b="1">
                <a:solidFill>
                  <a:srgbClr val="0070C0"/>
                </a:solidFill>
                <a:latin typeface="Century Gothic" pitchFamily="34"/>
                <a:ea typeface="Malgun Gothic" pitchFamily="34"/>
                <a:cs typeface="Arial" pitchFamily="34"/>
              </a:rPr>
              <a:t>(UMH 367)</a:t>
            </a:r>
            <a:endParaRPr lang="en-US" sz="3600">
              <a:solidFill>
                <a:srgbClr val="0070C0"/>
              </a:solidFill>
              <a:latin typeface="Century Gothic" pitchFamily="34"/>
            </a:endParaRPr>
          </a:p>
        </p:txBody>
      </p:sp>
      <p:sp>
        <p:nvSpPr>
          <p:cNvPr id="8" name="Rectangle 20">
            <a:extLst>
              <a:ext uri="{FF2B5EF4-FFF2-40B4-BE49-F238E27FC236}">
                <a16:creationId xmlns:a16="http://schemas.microsoft.com/office/drawing/2014/main" id="{696EB677-4F52-088D-2409-67E7F508075E}"/>
              </a:ext>
            </a:extLst>
          </p:cNvPr>
          <p:cNvSpPr>
            <a:spLocks noMove="1" noResize="1"/>
          </p:cNvSpPr>
          <p:nvPr/>
        </p:nvSpPr>
        <p:spPr>
          <a:xfrm rot="5400013">
            <a:off x="759921" y="346795"/>
            <a:ext cx="146304" cy="704088"/>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Rectangle 22">
            <a:extLst>
              <a:ext uri="{FF2B5EF4-FFF2-40B4-BE49-F238E27FC236}">
                <a16:creationId xmlns:a16="http://schemas.microsoft.com/office/drawing/2014/main" id="{B6E4DA1E-7331-B8BF-2B38-5CC47BB90D3B}"/>
              </a:ext>
            </a:extLst>
          </p:cNvPr>
          <p:cNvSpPr>
            <a:spLocks noMove="1" noResize="1"/>
          </p:cNvSpPr>
          <p:nvPr/>
        </p:nvSpPr>
        <p:spPr>
          <a:xfrm>
            <a:off x="481029" y="4546918"/>
            <a:ext cx="4023360"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364">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CC93EEA1-52E0-3F70-CF16-C4EC4974A332}"/>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6FA8AADF-F4C0-740B-235A-33057BBD927C}"/>
              </a:ext>
            </a:extLst>
          </p:cNvPr>
          <p:cNvSpPr txBox="1"/>
          <p:nvPr/>
        </p:nvSpPr>
        <p:spPr>
          <a:xfrm>
            <a:off x="0" y="121194"/>
            <a:ext cx="12191996" cy="6627946"/>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FFFF00"/>
                </a:solidFill>
                <a:uFillTx/>
                <a:latin typeface="Century Gothic" pitchFamily="34"/>
                <a:ea typeface="Malgun Gothic" pitchFamily="34"/>
              </a:rPr>
              <a:t>1. Shackled by  heavy burden, neath a load of guilt and shame, then the hand of Jesus touch me, and now I am no longer the same.  (Refrain)  He touched me, O he touched me, and O the joy that floods my soul!  Something happened, and now I know, hetouched me and made me whole.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719">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682BF88D-645F-978F-D0B9-F5CC24E2B7BB}"/>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F87342E3-2853-17E3-5F43-00D02D3191C5}"/>
              </a:ext>
            </a:extLst>
          </p:cNvPr>
          <p:cNvSpPr txBox="1"/>
          <p:nvPr/>
        </p:nvSpPr>
        <p:spPr>
          <a:xfrm>
            <a:off x="0" y="121194"/>
            <a:ext cx="12191996" cy="6627946"/>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FFFF00"/>
                </a:solidFill>
                <a:uFillTx/>
                <a:latin typeface="Century Gothic" pitchFamily="34"/>
                <a:ea typeface="Malgun Gothic" pitchFamily="34"/>
              </a:rPr>
              <a:t>2.  Since I met this blessed Savior, since he cleansed and made me whole I will never cease to praise him; I’ll shout it while eternity rolls.  (</a:t>
            </a:r>
            <a:r>
              <a:rPr lang="en-US" sz="4800" b="1" i="0" u="none" strike="noStrike" kern="0" cap="none" spc="0" baseline="0">
                <a:solidFill>
                  <a:srgbClr val="FFFF00"/>
                </a:solidFill>
                <a:uFillTx/>
                <a:latin typeface="Century Gothic" pitchFamily="34"/>
                <a:ea typeface="Malgun Gothic" pitchFamily="34"/>
              </a:rPr>
              <a:t>Refrain) </a:t>
            </a:r>
            <a:r>
              <a:rPr lang="en-US" sz="4800" b="1" i="0" u="none" strike="noStrike" kern="1200" cap="none" spc="0" baseline="0">
                <a:solidFill>
                  <a:srgbClr val="FFFF00"/>
                </a:solidFill>
                <a:uFillTx/>
                <a:latin typeface="Century Gothic" pitchFamily="34"/>
                <a:ea typeface="Malgun Gothic" pitchFamily="34"/>
              </a:rPr>
              <a:t>He touch me, O he touched me, and O the joy that floods my soul!  Something happened, and now I know, he touched me and made me whole.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721">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FCFABD33-D2D2-0C69-4087-21AC480C6E8D}"/>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DD05398A-DED0-899E-6A02-EF27B5AB9371}"/>
              </a:ext>
            </a:extLst>
          </p:cNvPr>
          <p:cNvSpPr txBox="1"/>
          <p:nvPr/>
        </p:nvSpPr>
        <p:spPr>
          <a:xfrm>
            <a:off x="0" y="121194"/>
            <a:ext cx="12191996" cy="6627946"/>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br>
              <a:rPr lang="en-US" sz="5400" b="1" i="0" u="none" strike="noStrike" kern="1200" cap="none" spc="0" baseline="0">
                <a:solidFill>
                  <a:srgbClr val="FFFF00"/>
                </a:solidFill>
                <a:uFillTx/>
                <a:latin typeface="Century Gothic" pitchFamily="34"/>
                <a:ea typeface="Malgun Gothic" pitchFamily="34"/>
              </a:rPr>
            </a:br>
            <a:endParaRPr lang="en-US" sz="5400" b="1" i="0" u="none" strike="noStrike" kern="1200" cap="none" spc="0" baseline="0">
              <a:solidFill>
                <a:srgbClr val="FFFF00"/>
              </a:solidFill>
              <a:uFillTx/>
              <a:latin typeface="Century Gothic" pitchFamily="34"/>
              <a:ea typeface="Malgun Gothic" pitchFamily="3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747">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00622057-E51E-53C6-C13A-46AA67EF3BEF}"/>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9FC43B74-3F93-DB3B-3307-5DD750E55F40}"/>
              </a:ext>
            </a:extLst>
          </p:cNvPr>
          <p:cNvSpPr txBox="1"/>
          <p:nvPr/>
        </p:nvSpPr>
        <p:spPr>
          <a:xfrm>
            <a:off x="0" y="121194"/>
            <a:ext cx="12191996" cy="6627946"/>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br>
              <a:rPr lang="en-US" sz="5400" b="1" i="0" u="none" strike="noStrike" kern="1200" cap="none" spc="0" baseline="0">
                <a:solidFill>
                  <a:srgbClr val="FFFF00"/>
                </a:solidFill>
                <a:uFillTx/>
                <a:latin typeface="Century Gothic" pitchFamily="34"/>
                <a:ea typeface="Malgun Gothic" pitchFamily="34"/>
              </a:rPr>
            </a:br>
            <a:endParaRPr lang="en-US" sz="5400" b="1" i="0" u="none" strike="noStrike" kern="1200" cap="none" spc="0" baseline="0">
              <a:solidFill>
                <a:srgbClr val="FFFF00"/>
              </a:solidFill>
              <a:uFillTx/>
              <a:latin typeface="Century Gothic" pitchFamily="34"/>
              <a:ea typeface="Malgun Gothic" pitchFamily="3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750">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80EA1B21-BD7F-728F-85BF-D0C2C322AAD6}"/>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49D1BEB4-2D54-D2BD-E742-7D00850D3432}"/>
              </a:ext>
            </a:extLst>
          </p:cNvPr>
          <p:cNvSpPr txBox="1"/>
          <p:nvPr/>
        </p:nvSpPr>
        <p:spPr>
          <a:xfrm>
            <a:off x="0" y="121194"/>
            <a:ext cx="12191996" cy="6627946"/>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br>
              <a:rPr lang="en-US" sz="5400" b="1" i="0" u="none" strike="noStrike" kern="1200" cap="none" spc="0" baseline="0">
                <a:solidFill>
                  <a:srgbClr val="FFFF00"/>
                </a:solidFill>
                <a:uFillTx/>
                <a:latin typeface="Century Gothic" pitchFamily="34"/>
                <a:ea typeface="Malgun Gothic" pitchFamily="34"/>
              </a:rPr>
            </a:br>
            <a:endParaRPr lang="en-US" sz="5400" b="1" i="0" u="none" strike="noStrike" kern="1200" cap="none" spc="0" baseline="0">
              <a:solidFill>
                <a:srgbClr val="FFFF00"/>
              </a:solidFill>
              <a:uFillTx/>
              <a:latin typeface="Century Gothic" pitchFamily="34"/>
              <a:ea typeface="Malgun Gothic" pitchFamily="34"/>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6">
    <p:bg>
      <p:bgPr>
        <a:solidFill>
          <a:srgbClr val="FFFFFF"/>
        </a:solidFill>
        <a:effectLst/>
      </p:bgPr>
    </p:bg>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id="{3CA2EC62-9FCA-2DD0-2E98-D148222BD185}"/>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3">
            <a:extLst>
              <a:ext uri="{FF2B5EF4-FFF2-40B4-BE49-F238E27FC236}">
                <a16:creationId xmlns:a16="http://schemas.microsoft.com/office/drawing/2014/main" id="{69C091DE-EAF2-4744-E818-54C3FB6910F9}"/>
              </a:ext>
            </a:extLst>
          </p:cNvPr>
          <p:cNvSpPr txBox="1">
            <a:spLocks noGrp="1"/>
          </p:cNvSpPr>
          <p:nvPr>
            <p:ph type="title"/>
          </p:nvPr>
        </p:nvSpPr>
        <p:spPr>
          <a:xfrm>
            <a:off x="612648" y="1078992"/>
            <a:ext cx="8795513" cy="1536192"/>
          </a:xfrm>
        </p:spPr>
        <p:txBody>
          <a:bodyPr anchor="b">
            <a:noAutofit/>
          </a:bodyPr>
          <a:lstStyle/>
          <a:p>
            <a:pPr lvl="0"/>
            <a:r>
              <a:rPr lang="en-US" sz="6000" b="1">
                <a:latin typeface="Century Gothic" pitchFamily="34"/>
              </a:rPr>
              <a:t>TITHES &amp; OFFERINGS</a:t>
            </a:r>
          </a:p>
        </p:txBody>
      </p:sp>
      <p:sp>
        <p:nvSpPr>
          <p:cNvPr id="4" name="Rectangle 25">
            <a:extLst>
              <a:ext uri="{FF2B5EF4-FFF2-40B4-BE49-F238E27FC236}">
                <a16:creationId xmlns:a16="http://schemas.microsoft.com/office/drawing/2014/main" id="{50475D17-4CAA-3C60-BD55-562AE7D7EAB9}"/>
              </a:ext>
            </a:extLst>
          </p:cNvPr>
          <p:cNvSpPr>
            <a:spLocks noMove="1" noResize="1"/>
          </p:cNvSpPr>
          <p:nvPr/>
        </p:nvSpPr>
        <p:spPr>
          <a:xfrm rot="5400013">
            <a:off x="853199" y="363391"/>
            <a:ext cx="73152" cy="548640"/>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5" descr="A picture containing text&#10;&#10;Description automatically generated">
            <a:extLst>
              <a:ext uri="{FF2B5EF4-FFF2-40B4-BE49-F238E27FC236}">
                <a16:creationId xmlns:a16="http://schemas.microsoft.com/office/drawing/2014/main" id="{EB5166BB-BB4F-4DAA-24C4-72783FF47B46}"/>
              </a:ext>
            </a:extLst>
          </p:cNvPr>
          <p:cNvPicPr>
            <a:picLocks noChangeAspect="1"/>
          </p:cNvPicPr>
          <p:nvPr/>
        </p:nvPicPr>
        <p:blipFill>
          <a:blip r:embed="rId2"/>
          <a:stretch>
            <a:fillRect/>
          </a:stretch>
        </p:blipFill>
        <p:spPr>
          <a:xfrm>
            <a:off x="7788703" y="2841589"/>
            <a:ext cx="4237686" cy="3866887"/>
          </a:xfrm>
          <a:prstGeom prst="rect">
            <a:avLst/>
          </a:prstGeom>
          <a:noFill/>
          <a:ln cap="flat">
            <a:noFill/>
          </a:ln>
        </p:spPr>
      </p:pic>
      <p:sp>
        <p:nvSpPr>
          <p:cNvPr id="6" name="Rectangle 27">
            <a:extLst>
              <a:ext uri="{FF2B5EF4-FFF2-40B4-BE49-F238E27FC236}">
                <a16:creationId xmlns:a16="http://schemas.microsoft.com/office/drawing/2014/main" id="{7C77EE4D-6702-29A5-9E3F-2CE377510D27}"/>
              </a:ext>
            </a:extLst>
          </p:cNvPr>
          <p:cNvSpPr>
            <a:spLocks noMove="1" noResize="1"/>
          </p:cNvSpPr>
          <p:nvPr/>
        </p:nvSpPr>
        <p:spPr>
          <a:xfrm>
            <a:off x="618509" y="2935544"/>
            <a:ext cx="6217920"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TextBox 13">
            <a:extLst>
              <a:ext uri="{FF2B5EF4-FFF2-40B4-BE49-F238E27FC236}">
                <a16:creationId xmlns:a16="http://schemas.microsoft.com/office/drawing/2014/main" id="{303C3C41-8EBD-6160-0815-2F1AC816B111}"/>
              </a:ext>
            </a:extLst>
          </p:cNvPr>
          <p:cNvSpPr txBox="1"/>
          <p:nvPr/>
        </p:nvSpPr>
        <p:spPr>
          <a:xfrm>
            <a:off x="612648" y="3355848"/>
            <a:ext cx="6881417" cy="282549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4000" b="1" i="0" u="none" strike="noStrike" kern="1200" cap="none" spc="0" baseline="0">
                <a:solidFill>
                  <a:srgbClr val="0070C0"/>
                </a:solidFill>
                <a:uFillTx/>
                <a:latin typeface="Century Gothic" pitchFamily="34"/>
              </a:rPr>
              <a:t>“My Tribute”(UMH 99)</a:t>
            </a:r>
          </a:p>
          <a:p>
            <a:pPr marL="0" marR="0" lvl="0" indent="0" algn="l"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4800" b="1" i="0" u="none" strike="noStrike" kern="1200" cap="none" spc="0" baseline="0">
              <a:solidFill>
                <a:srgbClr val="ED7D31"/>
              </a:solidFill>
              <a:uFillTx/>
              <a:latin typeface="Century Gothic" pitchFamily="34"/>
            </a:endParaRPr>
          </a:p>
          <a:p>
            <a:pPr marL="0" marR="0" lvl="0" indent="0" algn="l"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4800" b="0" i="0" u="none" strike="noStrike" kern="1200" cap="none" spc="0" baseline="0">
              <a:solidFill>
                <a:srgbClr val="ED7D31"/>
              </a:solidFill>
              <a:uFillTx/>
              <a:latin typeface="Century Gothic" pitchFamily="3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744">
    <p:bg>
      <p:bgPr>
        <a:solidFill>
          <a:srgbClr val="FFFFFF"/>
        </a:solidFill>
        <a:effectLst/>
      </p:bgPr>
    </p:bg>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id="{6B7E71C9-5395-0628-D492-40B109738913}"/>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3">
            <a:extLst>
              <a:ext uri="{FF2B5EF4-FFF2-40B4-BE49-F238E27FC236}">
                <a16:creationId xmlns:a16="http://schemas.microsoft.com/office/drawing/2014/main" id="{D7CC9BB7-DA91-EFDB-39F1-B062B8308271}"/>
              </a:ext>
            </a:extLst>
          </p:cNvPr>
          <p:cNvSpPr txBox="1">
            <a:spLocks noGrp="1"/>
          </p:cNvSpPr>
          <p:nvPr>
            <p:ph type="title"/>
          </p:nvPr>
        </p:nvSpPr>
        <p:spPr>
          <a:xfrm>
            <a:off x="612648" y="1078992"/>
            <a:ext cx="8795513" cy="1536192"/>
          </a:xfrm>
        </p:spPr>
        <p:txBody>
          <a:bodyPr anchor="b">
            <a:noAutofit/>
          </a:bodyPr>
          <a:lstStyle/>
          <a:p>
            <a:pPr lvl="0"/>
            <a:r>
              <a:rPr lang="en-US" sz="6000" b="1">
                <a:latin typeface="Century Gothic" pitchFamily="34"/>
              </a:rPr>
              <a:t>TITHES &amp; OFFERINGS</a:t>
            </a:r>
          </a:p>
        </p:txBody>
      </p:sp>
      <p:sp>
        <p:nvSpPr>
          <p:cNvPr id="4" name="Rectangle 25">
            <a:extLst>
              <a:ext uri="{FF2B5EF4-FFF2-40B4-BE49-F238E27FC236}">
                <a16:creationId xmlns:a16="http://schemas.microsoft.com/office/drawing/2014/main" id="{98D197FB-4004-2A22-C7B6-0F9F4C350AAC}"/>
              </a:ext>
            </a:extLst>
          </p:cNvPr>
          <p:cNvSpPr>
            <a:spLocks noMove="1" noResize="1"/>
          </p:cNvSpPr>
          <p:nvPr/>
        </p:nvSpPr>
        <p:spPr>
          <a:xfrm rot="5400013">
            <a:off x="853199" y="363391"/>
            <a:ext cx="73152" cy="548640"/>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5" descr="A picture containing text&#10;&#10;Description automatically generated">
            <a:extLst>
              <a:ext uri="{FF2B5EF4-FFF2-40B4-BE49-F238E27FC236}">
                <a16:creationId xmlns:a16="http://schemas.microsoft.com/office/drawing/2014/main" id="{AE5C1FA8-D9D1-8561-66BE-0908598E9AB6}"/>
              </a:ext>
            </a:extLst>
          </p:cNvPr>
          <p:cNvPicPr>
            <a:picLocks noChangeAspect="1"/>
          </p:cNvPicPr>
          <p:nvPr/>
        </p:nvPicPr>
        <p:blipFill>
          <a:blip r:embed="rId2"/>
          <a:stretch>
            <a:fillRect/>
          </a:stretch>
        </p:blipFill>
        <p:spPr>
          <a:xfrm>
            <a:off x="7788703" y="2841589"/>
            <a:ext cx="4237686" cy="3866887"/>
          </a:xfrm>
          <a:prstGeom prst="rect">
            <a:avLst/>
          </a:prstGeom>
          <a:noFill/>
          <a:ln cap="flat">
            <a:noFill/>
          </a:ln>
        </p:spPr>
      </p:pic>
      <p:sp>
        <p:nvSpPr>
          <p:cNvPr id="6" name="Rectangle 27">
            <a:extLst>
              <a:ext uri="{FF2B5EF4-FFF2-40B4-BE49-F238E27FC236}">
                <a16:creationId xmlns:a16="http://schemas.microsoft.com/office/drawing/2014/main" id="{22DF1BDE-83D9-77E0-D763-58C15A873224}"/>
              </a:ext>
            </a:extLst>
          </p:cNvPr>
          <p:cNvSpPr>
            <a:spLocks noMove="1" noResize="1"/>
          </p:cNvSpPr>
          <p:nvPr/>
        </p:nvSpPr>
        <p:spPr>
          <a:xfrm>
            <a:off x="618509" y="2935544"/>
            <a:ext cx="6217920"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TextBox 13">
            <a:extLst>
              <a:ext uri="{FF2B5EF4-FFF2-40B4-BE49-F238E27FC236}">
                <a16:creationId xmlns:a16="http://schemas.microsoft.com/office/drawing/2014/main" id="{E17100FE-B351-2159-4C9D-450F6DD15855}"/>
              </a:ext>
            </a:extLst>
          </p:cNvPr>
          <p:cNvSpPr txBox="1"/>
          <p:nvPr/>
        </p:nvSpPr>
        <p:spPr>
          <a:xfrm>
            <a:off x="612648" y="3355848"/>
            <a:ext cx="6881417" cy="282549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4000" b="1" i="0" u="none" strike="noStrike" kern="1200" cap="none" spc="0" baseline="0">
                <a:solidFill>
                  <a:srgbClr val="0070C0"/>
                </a:solidFill>
                <a:uFillTx/>
                <a:latin typeface="Century Gothic" pitchFamily="34"/>
              </a:rPr>
              <a:t>“My Tribute”(UMH 99)</a:t>
            </a:r>
          </a:p>
          <a:p>
            <a:pPr marL="0" marR="0" lvl="0" indent="0" algn="l"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4800" b="1" i="0" u="none" strike="noStrike" kern="1200" cap="none" spc="0" baseline="0">
              <a:solidFill>
                <a:srgbClr val="ED7D31"/>
              </a:solidFill>
              <a:uFillTx/>
              <a:latin typeface="Century Gothic" pitchFamily="34"/>
            </a:endParaRPr>
          </a:p>
          <a:p>
            <a:pPr marL="0" marR="0" lvl="0" indent="0" algn="l"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4800" b="0" i="0" u="none" strike="noStrike" kern="1200" cap="none" spc="0" baseline="0">
              <a:solidFill>
                <a:srgbClr val="ED7D31"/>
              </a:solidFill>
              <a:uFillTx/>
              <a:latin typeface="Century Gothic" pitchFamily="34"/>
            </a:endParaRPr>
          </a:p>
        </p:txBody>
      </p:sp>
      <p:pic>
        <p:nvPicPr>
          <p:cNvPr id="8" name="Picture 1">
            <a:extLst>
              <a:ext uri="{FF2B5EF4-FFF2-40B4-BE49-F238E27FC236}">
                <a16:creationId xmlns:a16="http://schemas.microsoft.com/office/drawing/2014/main" id="{75B41603-FF16-8D75-975F-9519263F37F6}"/>
              </a:ext>
            </a:extLst>
          </p:cNvPr>
          <p:cNvPicPr>
            <a:picLocks noChangeAspect="1"/>
          </p:cNvPicPr>
          <p:nvPr/>
        </p:nvPicPr>
        <p:blipFill>
          <a:blip r:embed="rId3"/>
          <a:stretch>
            <a:fillRect/>
          </a:stretch>
        </p:blipFill>
        <p:spPr>
          <a:xfrm>
            <a:off x="152403" y="152403"/>
            <a:ext cx="12191996" cy="6858000"/>
          </a:xfrm>
          <a:prstGeom prst="rect">
            <a:avLst/>
          </a:prstGeom>
          <a:noFill/>
          <a:ln cap="flat">
            <a:noFill/>
          </a:ln>
        </p:spPr>
      </p:pic>
      <p:sp>
        <p:nvSpPr>
          <p:cNvPr id="9" name="TextBox 4">
            <a:extLst>
              <a:ext uri="{FF2B5EF4-FFF2-40B4-BE49-F238E27FC236}">
                <a16:creationId xmlns:a16="http://schemas.microsoft.com/office/drawing/2014/main" id="{56F601E9-D68A-EB87-9E3A-B485C64C53D3}"/>
              </a:ext>
            </a:extLst>
          </p:cNvPr>
          <p:cNvSpPr txBox="1"/>
          <p:nvPr/>
        </p:nvSpPr>
        <p:spPr>
          <a:xfrm>
            <a:off x="292233" y="425973"/>
            <a:ext cx="11434718" cy="507831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FFFF00"/>
                </a:solidFill>
                <a:uFillTx/>
                <a:latin typeface="Century Gothic" pitchFamily="34"/>
              </a:rPr>
              <a:t>To God be the glory, (X3)</a:t>
            </a:r>
            <a:br>
              <a:rPr lang="en-US" sz="5400" b="1" i="0" u="none" strike="noStrike" kern="1200" cap="none" spc="0" baseline="0">
                <a:solidFill>
                  <a:srgbClr val="FFFF00"/>
                </a:solidFill>
                <a:uFillTx/>
                <a:latin typeface="Century Gothic" pitchFamily="34"/>
              </a:rPr>
            </a:br>
            <a:r>
              <a:rPr lang="en-US" sz="5400" b="1" i="0" u="none" strike="noStrike" kern="1200" cap="none" spc="0" baseline="0">
                <a:solidFill>
                  <a:srgbClr val="FFFF00"/>
                </a:solidFill>
                <a:uFillTx/>
                <a:latin typeface="Century Gothic" pitchFamily="34"/>
              </a:rPr>
              <a:t>For the things He has done.</a:t>
            </a:r>
            <a:br>
              <a:rPr lang="en-US" sz="5400" b="1" i="0" u="none" strike="noStrike" kern="1200" cap="none" spc="0" baseline="0">
                <a:solidFill>
                  <a:srgbClr val="FFFF00"/>
                </a:solidFill>
                <a:uFillTx/>
                <a:latin typeface="Century Gothic" pitchFamily="34"/>
              </a:rPr>
            </a:br>
            <a:r>
              <a:rPr lang="en-US" sz="5400" b="1" i="0" u="none" strike="noStrike" kern="1200" cap="none" spc="0" baseline="0">
                <a:solidFill>
                  <a:srgbClr val="FFFF00"/>
                </a:solidFill>
                <a:uFillTx/>
                <a:latin typeface="Century Gothic" pitchFamily="34"/>
              </a:rPr>
              <a:t>With His blood He has saved me,</a:t>
            </a:r>
            <a:br>
              <a:rPr lang="en-US" sz="5400" b="1" i="0" u="none" strike="noStrike" kern="1200" cap="none" spc="0" baseline="0">
                <a:solidFill>
                  <a:srgbClr val="FFFF00"/>
                </a:solidFill>
                <a:uFillTx/>
                <a:latin typeface="Century Gothic" pitchFamily="34"/>
              </a:rPr>
            </a:br>
            <a:r>
              <a:rPr lang="en-US" sz="5400" b="1" i="0" u="none" strike="noStrike" kern="1200" cap="none" spc="0" baseline="0">
                <a:solidFill>
                  <a:srgbClr val="FFFF00"/>
                </a:solidFill>
                <a:uFillTx/>
                <a:latin typeface="Century Gothic" pitchFamily="34"/>
              </a:rPr>
              <a:t>With His power He has raised me,</a:t>
            </a:r>
            <a:br>
              <a:rPr lang="en-US" sz="5400" b="1" i="0" u="none" strike="noStrike" kern="1200" cap="none" spc="0" baseline="0">
                <a:solidFill>
                  <a:srgbClr val="FFFF00"/>
                </a:solidFill>
                <a:uFillTx/>
                <a:latin typeface="Century Gothic" pitchFamily="34"/>
              </a:rPr>
            </a:br>
            <a:r>
              <a:rPr lang="en-US" sz="5400" b="1" i="0" u="none" strike="noStrike" kern="1200" cap="none" spc="0" baseline="0">
                <a:solidFill>
                  <a:srgbClr val="FFFF00"/>
                </a:solidFill>
                <a:uFillTx/>
                <a:latin typeface="Century Gothic" pitchFamily="34"/>
              </a:rPr>
              <a:t>To God be the glory,</a:t>
            </a:r>
            <a:br>
              <a:rPr lang="en-US" sz="5400" b="1" i="0" u="none" strike="noStrike" kern="1200" cap="none" spc="0" baseline="0">
                <a:solidFill>
                  <a:srgbClr val="FFFF00"/>
                </a:solidFill>
                <a:uFillTx/>
                <a:latin typeface="Century Gothic" pitchFamily="34"/>
              </a:rPr>
            </a:br>
            <a:r>
              <a:rPr lang="en-US" sz="5400" b="1" i="0" u="none" strike="noStrike" kern="1200" cap="none" spc="0" baseline="0">
                <a:solidFill>
                  <a:srgbClr val="FFFF00"/>
                </a:solidFill>
                <a:uFillTx/>
                <a:latin typeface="Century Gothic" pitchFamily="34"/>
              </a:rPr>
              <a:t>For the things He has done.</a:t>
            </a:r>
          </a:p>
        </p:txBody>
      </p:sp>
      <p:pic>
        <p:nvPicPr>
          <p:cNvPr id="10" name="Picture 6">
            <a:extLst>
              <a:ext uri="{FF2B5EF4-FFF2-40B4-BE49-F238E27FC236}">
                <a16:creationId xmlns:a16="http://schemas.microsoft.com/office/drawing/2014/main" id="{9854E399-D3CC-2197-6E2D-ECD5C674C5B5}"/>
              </a:ext>
            </a:extLst>
          </p:cNvPr>
          <p:cNvPicPr>
            <a:picLocks noChangeAspect="1"/>
          </p:cNvPicPr>
          <p:nvPr/>
        </p:nvPicPr>
        <p:blipFill>
          <a:blip r:embed="rId4"/>
          <a:stretch>
            <a:fillRect/>
          </a:stretch>
        </p:blipFill>
        <p:spPr>
          <a:xfrm>
            <a:off x="9266666" y="4213774"/>
            <a:ext cx="3072649" cy="2804400"/>
          </a:xfrm>
          <a:prstGeom prst="rect">
            <a:avLst/>
          </a:prstGeom>
          <a:noFill/>
          <a:ln cap="flat">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35">
    <p:bg>
      <p:bgPr>
        <a:solidFill>
          <a:srgbClr val="FFFFFF"/>
        </a:solid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AA334F34-8A31-4D8C-A0FC-2088AD01C5A5}"/>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Freeform: Shape 16">
            <a:extLst>
              <a:ext uri="{FF2B5EF4-FFF2-40B4-BE49-F238E27FC236}">
                <a16:creationId xmlns:a16="http://schemas.microsoft.com/office/drawing/2014/main" id="{AB2BE793-5A1F-4037-100A-F77BD600AF34}"/>
              </a:ext>
            </a:extLst>
          </p:cNvPr>
          <p:cNvSpPr>
            <a:spLocks noMove="1" noResize="1"/>
          </p:cNvSpPr>
          <p:nvPr/>
        </p:nvSpPr>
        <p:spPr>
          <a:xfrm>
            <a:off x="0" y="0"/>
            <a:ext cx="4959047" cy="6858000"/>
          </a:xfrm>
          <a:custGeom>
            <a:avLst/>
            <a:gdLst>
              <a:gd name="f0" fmla="val 10800000"/>
              <a:gd name="f1" fmla="val 5400000"/>
              <a:gd name="f2" fmla="val 180"/>
              <a:gd name="f3" fmla="val w"/>
              <a:gd name="f4" fmla="val h"/>
              <a:gd name="f5" fmla="val 0"/>
              <a:gd name="f6" fmla="val 4959047"/>
              <a:gd name="f7" fmla="val 6858000"/>
              <a:gd name="f8" fmla="val 4110127"/>
              <a:gd name="f9" fmla="val 4179024"/>
              <a:gd name="f10" fmla="val 123368"/>
              <a:gd name="f11" fmla="val 4668929"/>
              <a:gd name="f12" fmla="val 1045156"/>
              <a:gd name="f13" fmla="val 2189404"/>
              <a:gd name="f14" fmla="val 3429000"/>
              <a:gd name="f15" fmla="val 4668597"/>
              <a:gd name="f16" fmla="val 5812845"/>
              <a:gd name="f17" fmla="val 6734633"/>
              <a:gd name="f18" fmla="+- 0 0 -90"/>
              <a:gd name="f19" fmla="*/ f3 1 4959047"/>
              <a:gd name="f20" fmla="*/ f4 1 6858000"/>
              <a:gd name="f21" fmla="+- f7 0 f5"/>
              <a:gd name="f22" fmla="+- f6 0 f5"/>
              <a:gd name="f23" fmla="*/ f18 f0 1"/>
              <a:gd name="f24" fmla="*/ f22 1 4959047"/>
              <a:gd name="f25" fmla="*/ f21 1 6858000"/>
              <a:gd name="f26" fmla="*/ 0 f22 1"/>
              <a:gd name="f27" fmla="*/ 0 f21 1"/>
              <a:gd name="f28" fmla="*/ 4110127 f22 1"/>
              <a:gd name="f29" fmla="*/ 4179024 f22 1"/>
              <a:gd name="f30" fmla="*/ 123368 f21 1"/>
              <a:gd name="f31" fmla="*/ 4959047 f22 1"/>
              <a:gd name="f32" fmla="*/ 3429000 f21 1"/>
              <a:gd name="f33" fmla="*/ 6734633 f21 1"/>
              <a:gd name="f34" fmla="*/ 6858000 f21 1"/>
              <a:gd name="f35" fmla="*/ f23 1 f2"/>
              <a:gd name="f36" fmla="*/ f26 1 4959047"/>
              <a:gd name="f37" fmla="*/ f27 1 6858000"/>
              <a:gd name="f38" fmla="*/ f28 1 4959047"/>
              <a:gd name="f39" fmla="*/ f29 1 4959047"/>
              <a:gd name="f40" fmla="*/ f30 1 6858000"/>
              <a:gd name="f41" fmla="*/ f31 1 495904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5904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w="9528" cap="flat">
            <a:solidFill>
              <a:srgbClr val="E6E6E6"/>
            </a:solidFill>
            <a:prstDash val="solid"/>
            <a:miter/>
          </a:ln>
          <a:effectLst>
            <a:outerShdw dist="38103" algn="tl">
              <a:srgbClr val="D9D9D9">
                <a:alpha val="5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Freeform: Shape 18">
            <a:extLst>
              <a:ext uri="{FF2B5EF4-FFF2-40B4-BE49-F238E27FC236}">
                <a16:creationId xmlns:a16="http://schemas.microsoft.com/office/drawing/2014/main" id="{5C1611B8-58BB-0148-B6C8-CD4185EA8975}"/>
              </a:ext>
            </a:extLst>
          </p:cNvPr>
          <p:cNvSpPr>
            <a:spLocks noMove="1" noResize="1"/>
          </p:cNvSpPr>
          <p:nvPr/>
        </p:nvSpPr>
        <p:spPr>
          <a:xfrm>
            <a:off x="0" y="0"/>
            <a:ext cx="4948888" cy="6858000"/>
          </a:xfrm>
          <a:custGeom>
            <a:avLst/>
            <a:gdLst>
              <a:gd name="f0" fmla="val 10800000"/>
              <a:gd name="f1" fmla="val 5400000"/>
              <a:gd name="f2" fmla="val 180"/>
              <a:gd name="f3" fmla="val w"/>
              <a:gd name="f4" fmla="val h"/>
              <a:gd name="f5" fmla="val 0"/>
              <a:gd name="f6" fmla="val 4948887"/>
              <a:gd name="f7" fmla="val 6858000"/>
              <a:gd name="f8" fmla="val 4099967"/>
              <a:gd name="f9" fmla="val 4168864"/>
              <a:gd name="f10" fmla="val 123368"/>
              <a:gd name="f11" fmla="val 4658769"/>
              <a:gd name="f12" fmla="val 1045156"/>
              <a:gd name="f13" fmla="val 2189404"/>
              <a:gd name="f14" fmla="val 3429000"/>
              <a:gd name="f15" fmla="val 4668597"/>
              <a:gd name="f16" fmla="val 5812845"/>
              <a:gd name="f17" fmla="val 6734633"/>
              <a:gd name="f18" fmla="+- 0 0 -90"/>
              <a:gd name="f19" fmla="*/ f3 1 4948887"/>
              <a:gd name="f20" fmla="*/ f4 1 6858000"/>
              <a:gd name="f21" fmla="+- f7 0 f5"/>
              <a:gd name="f22" fmla="+- f6 0 f5"/>
              <a:gd name="f23" fmla="*/ f18 f0 1"/>
              <a:gd name="f24" fmla="*/ f22 1 4948887"/>
              <a:gd name="f25" fmla="*/ f21 1 6858000"/>
              <a:gd name="f26" fmla="*/ 0 f22 1"/>
              <a:gd name="f27" fmla="*/ 0 f21 1"/>
              <a:gd name="f28" fmla="*/ 4099967 f22 1"/>
              <a:gd name="f29" fmla="*/ 4168864 f22 1"/>
              <a:gd name="f30" fmla="*/ 123368 f21 1"/>
              <a:gd name="f31" fmla="*/ 4948887 f22 1"/>
              <a:gd name="f32" fmla="*/ 3429000 f21 1"/>
              <a:gd name="f33" fmla="*/ 6734633 f21 1"/>
              <a:gd name="f34" fmla="*/ 6858000 f21 1"/>
              <a:gd name="f35" fmla="*/ f23 1 f2"/>
              <a:gd name="f36" fmla="*/ f26 1 4948887"/>
              <a:gd name="f37" fmla="*/ f27 1 6858000"/>
              <a:gd name="f38" fmla="*/ f28 1 4948887"/>
              <a:gd name="f39" fmla="*/ f29 1 4948887"/>
              <a:gd name="f40" fmla="*/ f30 1 6858000"/>
              <a:gd name="f41" fmla="*/ f31 1 494888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4888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8754CA44-D257-97C7-09CF-0F5C3ECA9D9C}"/>
              </a:ext>
            </a:extLst>
          </p:cNvPr>
          <p:cNvSpPr txBox="1">
            <a:spLocks noGrp="1"/>
          </p:cNvSpPr>
          <p:nvPr>
            <p:ph type="title"/>
          </p:nvPr>
        </p:nvSpPr>
        <p:spPr>
          <a:xfrm>
            <a:off x="477984" y="1122361"/>
            <a:ext cx="5471897" cy="3204130"/>
          </a:xfrm>
        </p:spPr>
        <p:txBody>
          <a:bodyPr anchor="b"/>
          <a:lstStyle/>
          <a:p>
            <a:pPr lvl="0"/>
            <a:r>
              <a:rPr lang="en-US" sz="6000" b="1">
                <a:latin typeface="Century Gothic" pitchFamily="34"/>
              </a:rPr>
              <a:t>HYMN OF COMMITMENT</a:t>
            </a:r>
          </a:p>
        </p:txBody>
      </p:sp>
      <p:pic>
        <p:nvPicPr>
          <p:cNvPr id="6" name="Content Placeholder 3" descr="A picture containing outdoor, flying, air, riding&#10;&#10;Description automatically generated">
            <a:extLst>
              <a:ext uri="{FF2B5EF4-FFF2-40B4-BE49-F238E27FC236}">
                <a16:creationId xmlns:a16="http://schemas.microsoft.com/office/drawing/2014/main" id="{A92C35E2-2ADC-2BC0-ECCD-5C009B5CB83E}"/>
              </a:ext>
            </a:extLst>
          </p:cNvPr>
          <p:cNvPicPr>
            <a:picLocks noChangeAspect="1"/>
          </p:cNvPicPr>
          <p:nvPr/>
        </p:nvPicPr>
        <p:blipFill>
          <a:blip r:embed="rId2"/>
          <a:srcRect l="15771" r="15773" b="1"/>
          <a:stretch>
            <a:fillRect/>
          </a:stretch>
        </p:blipFill>
        <p:spPr>
          <a:xfrm>
            <a:off x="5882819" y="625687"/>
            <a:ext cx="5471897" cy="5455383"/>
          </a:xfrm>
          <a:prstGeom prst="rect">
            <a:avLst/>
          </a:prstGeom>
          <a:noFill/>
          <a:ln cap="flat">
            <a:noFill/>
          </a:ln>
        </p:spPr>
      </p:pic>
      <p:sp>
        <p:nvSpPr>
          <p:cNvPr id="7" name="Content Placeholder 9">
            <a:extLst>
              <a:ext uri="{FF2B5EF4-FFF2-40B4-BE49-F238E27FC236}">
                <a16:creationId xmlns:a16="http://schemas.microsoft.com/office/drawing/2014/main" id="{863A227D-A0D3-2205-D393-B908DD2FA61F}"/>
              </a:ext>
            </a:extLst>
          </p:cNvPr>
          <p:cNvSpPr txBox="1">
            <a:spLocks noGrp="1"/>
          </p:cNvSpPr>
          <p:nvPr>
            <p:ph idx="1"/>
          </p:nvPr>
        </p:nvSpPr>
        <p:spPr>
          <a:xfrm>
            <a:off x="477975" y="4872919"/>
            <a:ext cx="9732818" cy="1704816"/>
          </a:xfrm>
        </p:spPr>
        <p:txBody>
          <a:bodyPr>
            <a:noAutofit/>
          </a:bodyPr>
          <a:lstStyle/>
          <a:p>
            <a:pPr marL="0" lvl="0" indent="0">
              <a:buNone/>
            </a:pPr>
            <a:r>
              <a:rPr lang="en-US" sz="4000" b="1">
                <a:solidFill>
                  <a:srgbClr val="0070C0"/>
                </a:solidFill>
                <a:latin typeface="Century Gothic" pitchFamily="34"/>
                <a:ea typeface="Malgun Gothic" pitchFamily="34"/>
                <a:cs typeface="Times New Roman" pitchFamily="18"/>
              </a:rPr>
              <a:t>“Pass It On</a:t>
            </a:r>
            <a:r>
              <a:rPr lang="en-US" sz="3600" b="1">
                <a:solidFill>
                  <a:srgbClr val="0070C0"/>
                </a:solidFill>
                <a:latin typeface="Century Gothic" pitchFamily="34"/>
                <a:ea typeface="Malgun Gothic" pitchFamily="34"/>
                <a:cs typeface="Arial" pitchFamily="34"/>
              </a:rPr>
              <a:t>” (UMH 572)</a:t>
            </a:r>
            <a:endParaRPr lang="en-US" sz="3600" b="1">
              <a:solidFill>
                <a:srgbClr val="0070C0"/>
              </a:solidFill>
              <a:latin typeface="Century Gothic" pitchFamily="34"/>
              <a:ea typeface="Malgun Gothic" pitchFamily="34"/>
              <a:cs typeface="Times New Roman" pitchFamily="18"/>
            </a:endParaRPr>
          </a:p>
        </p:txBody>
      </p:sp>
      <p:sp>
        <p:nvSpPr>
          <p:cNvPr id="8" name="Rectangle 20">
            <a:extLst>
              <a:ext uri="{FF2B5EF4-FFF2-40B4-BE49-F238E27FC236}">
                <a16:creationId xmlns:a16="http://schemas.microsoft.com/office/drawing/2014/main" id="{336CF114-F59B-B832-9A99-C48C972A5FF8}"/>
              </a:ext>
            </a:extLst>
          </p:cNvPr>
          <p:cNvSpPr>
            <a:spLocks noMove="1" noResize="1"/>
          </p:cNvSpPr>
          <p:nvPr/>
        </p:nvSpPr>
        <p:spPr>
          <a:xfrm rot="5400013">
            <a:off x="759921" y="346795"/>
            <a:ext cx="146304" cy="704088"/>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Rectangle 22">
            <a:extLst>
              <a:ext uri="{FF2B5EF4-FFF2-40B4-BE49-F238E27FC236}">
                <a16:creationId xmlns:a16="http://schemas.microsoft.com/office/drawing/2014/main" id="{475541ED-E7BB-87D5-9DAE-9F7464D92F98}"/>
              </a:ext>
            </a:extLst>
          </p:cNvPr>
          <p:cNvSpPr>
            <a:spLocks noMove="1" noResize="1"/>
          </p:cNvSpPr>
          <p:nvPr/>
        </p:nvSpPr>
        <p:spPr>
          <a:xfrm>
            <a:off x="481029" y="4546918"/>
            <a:ext cx="4023360"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name="Slide710">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41716293-E7EF-97DF-5BD4-CBF79D5A342E}"/>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E4F07277-96A6-C98D-8816-D11330C34371}"/>
              </a:ext>
            </a:extLst>
          </p:cNvPr>
          <p:cNvSpPr txBox="1"/>
          <p:nvPr/>
        </p:nvSpPr>
        <p:spPr>
          <a:xfrm>
            <a:off x="0" y="635160"/>
            <a:ext cx="12191996" cy="558767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FFFF00"/>
                </a:solidFill>
                <a:uFillTx/>
                <a:latin typeface="Century Gothic" pitchFamily="34"/>
                <a:ea typeface="Malgun Gothic" pitchFamily="34"/>
              </a:rPr>
              <a:t>1. It only takes a spark to get a fire going, and soon all those around can warm up in its glowing.  That’s how it is with God’s love once you’ve experienced it; you spread his love to everyone; you want to pass it 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5">
    <p:bg>
      <p:bgPr>
        <a:solidFill>
          <a:srgbClr val="FFFFFF"/>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3206158-E693-6C77-B462-6F6E32D59EDE}"/>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5" descr="A room that has a sign on a wall&#10;&#10;Description automatically generated">
            <a:extLst>
              <a:ext uri="{FF2B5EF4-FFF2-40B4-BE49-F238E27FC236}">
                <a16:creationId xmlns:a16="http://schemas.microsoft.com/office/drawing/2014/main" id="{4B7766D8-476A-17D4-E82C-359ED1CF000D}"/>
              </a:ext>
            </a:extLst>
          </p:cNvPr>
          <p:cNvPicPr>
            <a:picLocks noChangeAspect="1"/>
          </p:cNvPicPr>
          <p:nvPr/>
        </p:nvPicPr>
        <p:blipFill>
          <a:blip r:embed="rId2"/>
          <a:srcRect l="8365" t="9091" r="37695" b="1"/>
          <a:stretch>
            <a:fillRect/>
          </a:stretch>
        </p:blipFill>
        <p:spPr>
          <a:xfrm rot="5400013">
            <a:off x="5297599" y="334703"/>
            <a:ext cx="6858000" cy="6188595"/>
          </a:xfrm>
          <a:prstGeom prst="rect">
            <a:avLst/>
          </a:prstGeom>
          <a:noFill/>
          <a:ln cap="flat">
            <a:noFill/>
          </a:ln>
        </p:spPr>
      </p:pic>
      <p:sp>
        <p:nvSpPr>
          <p:cNvPr id="4" name="Rectangle 13">
            <a:extLst>
              <a:ext uri="{FF2B5EF4-FFF2-40B4-BE49-F238E27FC236}">
                <a16:creationId xmlns:a16="http://schemas.microsoft.com/office/drawing/2014/main" id="{3D2F90DB-BADF-98CE-6BE0-368139F93415}"/>
              </a:ext>
            </a:extLst>
          </p:cNvPr>
          <p:cNvSpPr>
            <a:spLocks noMove="1" noResize="1"/>
          </p:cNvSpPr>
          <p:nvPr/>
        </p:nvSpPr>
        <p:spPr>
          <a:xfrm>
            <a:off x="0" y="0"/>
            <a:ext cx="9756602" cy="6858000"/>
          </a:xfrm>
          <a:prstGeom prst="rect">
            <a:avLst/>
          </a:prstGeom>
          <a:gradFill>
            <a:gsLst>
              <a:gs pos="0">
                <a:srgbClr val="FFFFFF">
                  <a:alpha val="0"/>
                </a:srgbClr>
              </a:gs>
              <a:gs pos="100000">
                <a:srgbClr val="FFFFFF">
                  <a:alpha val="38000"/>
                </a:srgbClr>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Title 6">
            <a:extLst>
              <a:ext uri="{FF2B5EF4-FFF2-40B4-BE49-F238E27FC236}">
                <a16:creationId xmlns:a16="http://schemas.microsoft.com/office/drawing/2014/main" id="{5458C8DB-70EA-9226-F0DA-B214919A8CE9}"/>
              </a:ext>
            </a:extLst>
          </p:cNvPr>
          <p:cNvSpPr txBox="1">
            <a:spLocks noGrp="1"/>
          </p:cNvSpPr>
          <p:nvPr>
            <p:ph type="title"/>
          </p:nvPr>
        </p:nvSpPr>
        <p:spPr>
          <a:xfrm>
            <a:off x="371090" y="1161288"/>
            <a:ext cx="3938147" cy="1124712"/>
          </a:xfrm>
        </p:spPr>
        <p:txBody>
          <a:bodyPr anchor="b"/>
          <a:lstStyle/>
          <a:p>
            <a:pPr lvl="0"/>
            <a:r>
              <a:rPr lang="en-US" sz="6000" b="1">
                <a:latin typeface="Century Gothic" pitchFamily="34"/>
              </a:rPr>
              <a:t>PRELUDE</a:t>
            </a:r>
            <a:endParaRPr lang="en-US" sz="6000">
              <a:latin typeface="Century Gothic" pitchFamily="34"/>
            </a:endParaRPr>
          </a:p>
        </p:txBody>
      </p:sp>
      <p:sp>
        <p:nvSpPr>
          <p:cNvPr id="6" name="Rectangle 15">
            <a:extLst>
              <a:ext uri="{FF2B5EF4-FFF2-40B4-BE49-F238E27FC236}">
                <a16:creationId xmlns:a16="http://schemas.microsoft.com/office/drawing/2014/main" id="{E7D95942-8FDB-D60E-15A9-7C0D3A3DECB3}"/>
              </a:ext>
            </a:extLst>
          </p:cNvPr>
          <p:cNvSpPr>
            <a:spLocks noMove="1" noResize="1"/>
          </p:cNvSpPr>
          <p:nvPr/>
        </p:nvSpPr>
        <p:spPr>
          <a:xfrm rot="5400013">
            <a:off x="662555" y="605790"/>
            <a:ext cx="73152" cy="548640"/>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17">
            <a:extLst>
              <a:ext uri="{FF2B5EF4-FFF2-40B4-BE49-F238E27FC236}">
                <a16:creationId xmlns:a16="http://schemas.microsoft.com/office/drawing/2014/main" id="{A2FE119E-282C-D2F6-D7DA-9BDD0BF6F6C4}"/>
              </a:ext>
            </a:extLst>
          </p:cNvPr>
          <p:cNvSpPr>
            <a:spLocks noMove="1" noResize="1"/>
          </p:cNvSpPr>
          <p:nvPr/>
        </p:nvSpPr>
        <p:spPr>
          <a:xfrm>
            <a:off x="428240" y="2443477"/>
            <a:ext cx="3300984" cy="9144"/>
          </a:xfrm>
          <a:prstGeom prst="rect">
            <a:avLst/>
          </a:prstGeom>
          <a:solidFill>
            <a:srgbClr val="D5D5D5"/>
          </a:solidFill>
          <a:ln w="3172" cap="flat">
            <a:solidFill>
              <a:srgbClr val="D5D5D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Content Placeholder 2">
            <a:extLst>
              <a:ext uri="{FF2B5EF4-FFF2-40B4-BE49-F238E27FC236}">
                <a16:creationId xmlns:a16="http://schemas.microsoft.com/office/drawing/2014/main" id="{FA7A92DC-F29B-4453-E7C3-64A190B73151}"/>
              </a:ext>
            </a:extLst>
          </p:cNvPr>
          <p:cNvSpPr txBox="1">
            <a:spLocks noGrp="1"/>
          </p:cNvSpPr>
          <p:nvPr>
            <p:ph idx="1"/>
          </p:nvPr>
        </p:nvSpPr>
        <p:spPr>
          <a:xfrm>
            <a:off x="0" y="2718053"/>
            <a:ext cx="5856055" cy="3207258"/>
          </a:xfrm>
        </p:spPr>
        <p:txBody>
          <a:bodyPr/>
          <a:lstStyle/>
          <a:p>
            <a:pPr marL="0" lvl="0" indent="0">
              <a:buNone/>
            </a:pPr>
            <a:endParaRPr lang="en-US" sz="1700"/>
          </a:p>
          <a:p>
            <a:pPr marL="0" lvl="0" indent="0">
              <a:buNone/>
            </a:pPr>
            <a:r>
              <a:rPr lang="en-US" sz="4400" b="1">
                <a:solidFill>
                  <a:srgbClr val="0070C0"/>
                </a:solidFill>
                <a:latin typeface="Century Gothic" pitchFamily="34"/>
                <a:ea typeface="Malgun Gothic" pitchFamily="34"/>
                <a:cs typeface="Times New Roman" pitchFamily="18"/>
              </a:rPr>
              <a:t>“Meditation on ‘Germany’”</a:t>
            </a:r>
          </a:p>
          <a:p>
            <a:pPr marL="0" lvl="0" indent="0">
              <a:buNone/>
            </a:pPr>
            <a:r>
              <a:rPr lang="en-US" sz="3600" b="1">
                <a:solidFill>
                  <a:srgbClr val="0070C0"/>
                </a:solidFill>
                <a:latin typeface="Century Gothic" pitchFamily="34"/>
                <a:ea typeface="Malgun Gothic" pitchFamily="34"/>
                <a:cs typeface="Times New Roman" pitchFamily="18"/>
              </a:rPr>
              <a:t>Alvin Whitworth</a:t>
            </a:r>
          </a:p>
          <a:p>
            <a:pPr marL="0" lvl="0" indent="0">
              <a:buNone/>
            </a:pPr>
            <a:r>
              <a:rPr lang="en-US" sz="4400" b="1">
                <a:solidFill>
                  <a:srgbClr val="00B050"/>
                </a:solidFill>
                <a:latin typeface="Century Gothic" pitchFamily="34"/>
                <a:ea typeface="Malgun Gothic" pitchFamily="34"/>
              </a:rPr>
              <a:t>Organist: Pam Wilson</a:t>
            </a:r>
          </a:p>
          <a:p>
            <a:pPr marL="0" lvl="0" indent="0">
              <a:buNone/>
            </a:pPr>
            <a:endParaRPr lang="en-US" sz="1700" b="1">
              <a:latin typeface="Goudy Old Style" pitchFamily="1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722">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D28D9817-8CB3-7603-C721-46DDD3374254}"/>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B351535E-17B7-A1FA-1191-3726FD88AA29}"/>
              </a:ext>
            </a:extLst>
          </p:cNvPr>
          <p:cNvSpPr txBox="1"/>
          <p:nvPr/>
        </p:nvSpPr>
        <p:spPr>
          <a:xfrm>
            <a:off x="0" y="635160"/>
            <a:ext cx="12191996" cy="740590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FFFF00"/>
                </a:solidFill>
                <a:uFillTx/>
                <a:latin typeface="Century Gothic" pitchFamily="34"/>
                <a:ea typeface="Malgun Gothic" pitchFamily="34"/>
              </a:rPr>
              <a:t>2.  What a wondrous  time is spring, when all the trees are budding; the birds begin to sing, the flowers start their blooming.  That’s how it is with God’s love once you’ve experienced it; you want to sing, it’s fresh like spring, you want to pass it 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723">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E1F6747C-DC46-D387-9D0D-D925978C7763}"/>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534FE96D-FE83-8CA1-6041-31A8FDEB1F95}"/>
              </a:ext>
            </a:extLst>
          </p:cNvPr>
          <p:cNvSpPr txBox="1"/>
          <p:nvPr/>
        </p:nvSpPr>
        <p:spPr>
          <a:xfrm>
            <a:off x="0" y="635160"/>
            <a:ext cx="12191996" cy="558767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FFFF00"/>
                </a:solidFill>
                <a:uFillTx/>
                <a:latin typeface="Century Gothic" pitchFamily="34"/>
                <a:ea typeface="Malgun Gothic" pitchFamily="34"/>
              </a:rPr>
              <a:t>3.  I wish for you, my friend, this happiness that I’ve found; you can depend on him, it matters not where you’re bound.  I’ll shout  it from the mountaintop; I want my world to know; the Lord  of love has come to me, I want to pass it on.</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800" b="1" i="0" u="none" strike="noStrike" kern="1200" cap="none" spc="0" baseline="0">
              <a:solidFill>
                <a:srgbClr val="FFFF00"/>
              </a:solidFill>
              <a:uFillTx/>
              <a:latin typeface="Century Gothic" pitchFamily="34"/>
              <a:ea typeface="Malgun Gothic" pitchFamily="3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724">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BB29B457-6D98-3006-B75F-4979A23EBC65}"/>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61105B23-1A3C-4A59-073D-4A8E1C3CDDC8}"/>
              </a:ext>
            </a:extLst>
          </p:cNvPr>
          <p:cNvSpPr txBox="1"/>
          <p:nvPr/>
        </p:nvSpPr>
        <p:spPr>
          <a:xfrm>
            <a:off x="0" y="635160"/>
            <a:ext cx="12191996" cy="558767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800" b="1" i="0" u="none" strike="noStrike" kern="1200" cap="none" spc="0" baseline="0">
              <a:solidFill>
                <a:srgbClr val="FFFF00"/>
              </a:solidFill>
              <a:uFillTx/>
              <a:latin typeface="Century Gothic" pitchFamily="34"/>
              <a:ea typeface="Malgun Gothic" pitchFamily="34"/>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749">
    <p:spTree>
      <p:nvGrpSpPr>
        <p:cNvPr id="1" name=""/>
        <p:cNvGrpSpPr/>
        <p:nvPr/>
      </p:nvGrpSpPr>
      <p:grpSpPr>
        <a:xfrm>
          <a:off x="0" y="0"/>
          <a:ext cx="0" cy="0"/>
          <a:chOff x="0" y="0"/>
          <a:chExt cx="0" cy="0"/>
        </a:xfrm>
      </p:grpSpPr>
      <p:pic>
        <p:nvPicPr>
          <p:cNvPr id="2" name="Picture 11" descr="A picture containing night sky&#10;&#10;Description automatically generated">
            <a:extLst>
              <a:ext uri="{FF2B5EF4-FFF2-40B4-BE49-F238E27FC236}">
                <a16:creationId xmlns:a16="http://schemas.microsoft.com/office/drawing/2014/main" id="{04F282DD-4D8E-4232-CB2A-0FD3A11F9692}"/>
              </a:ext>
            </a:extLst>
          </p:cNvPr>
          <p:cNvPicPr>
            <a:picLocks noChangeAspect="1"/>
          </p:cNvPicPr>
          <p:nvPr/>
        </p:nvPicPr>
        <p:blipFill>
          <a:blip r:embed="rId2"/>
          <a:srcRect b="8445"/>
          <a:stretch>
            <a:fillRect/>
          </a:stretch>
        </p:blipFill>
        <p:spPr>
          <a:xfrm>
            <a:off x="0" y="0"/>
            <a:ext cx="12191996" cy="6858000"/>
          </a:xfrm>
          <a:prstGeom prst="rect">
            <a:avLst/>
          </a:prstGeom>
          <a:noFill/>
          <a:ln cap="flat">
            <a:noFill/>
          </a:ln>
        </p:spPr>
      </p:pic>
      <p:sp>
        <p:nvSpPr>
          <p:cNvPr id="3" name="Content Placeholder 2">
            <a:extLst>
              <a:ext uri="{FF2B5EF4-FFF2-40B4-BE49-F238E27FC236}">
                <a16:creationId xmlns:a16="http://schemas.microsoft.com/office/drawing/2014/main" id="{C404248F-C2BB-585F-6AD2-3712876918BE}"/>
              </a:ext>
            </a:extLst>
          </p:cNvPr>
          <p:cNvSpPr txBox="1"/>
          <p:nvPr/>
        </p:nvSpPr>
        <p:spPr>
          <a:xfrm>
            <a:off x="0" y="635160"/>
            <a:ext cx="12191996" cy="558767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800" b="1" i="0" u="none" strike="noStrike" kern="1200" cap="none" spc="0" baseline="0">
              <a:solidFill>
                <a:srgbClr val="FFFF00"/>
              </a:solidFill>
              <a:uFillTx/>
              <a:latin typeface="Century Gothic" pitchFamily="34"/>
              <a:ea typeface="Malgun Gothic" pitchFamily="34"/>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89">
    <p:bg>
      <p:bgPr>
        <a:solidFill>
          <a:srgbClr val="FFFFFF"/>
        </a:solidFill>
        <a:effectLst/>
      </p:bgPr>
    </p:bg>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243E7D55-B736-EE3D-2077-BBF460F78966}"/>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Freeform: Shape 41">
            <a:extLst>
              <a:ext uri="{FF2B5EF4-FFF2-40B4-BE49-F238E27FC236}">
                <a16:creationId xmlns:a16="http://schemas.microsoft.com/office/drawing/2014/main" id="{C2B10956-A6F9-7837-EE9A-69A9AC6BF2E4}"/>
              </a:ext>
            </a:extLst>
          </p:cNvPr>
          <p:cNvSpPr>
            <a:spLocks noMove="1" noResize="1"/>
          </p:cNvSpPr>
          <p:nvPr/>
        </p:nvSpPr>
        <p:spPr>
          <a:xfrm>
            <a:off x="0" y="0"/>
            <a:ext cx="4959047" cy="6858000"/>
          </a:xfrm>
          <a:custGeom>
            <a:avLst/>
            <a:gdLst>
              <a:gd name="f0" fmla="val 10800000"/>
              <a:gd name="f1" fmla="val 5400000"/>
              <a:gd name="f2" fmla="val 180"/>
              <a:gd name="f3" fmla="val w"/>
              <a:gd name="f4" fmla="val h"/>
              <a:gd name="f5" fmla="val 0"/>
              <a:gd name="f6" fmla="val 4959047"/>
              <a:gd name="f7" fmla="val 6858000"/>
              <a:gd name="f8" fmla="val 4110127"/>
              <a:gd name="f9" fmla="val 4179024"/>
              <a:gd name="f10" fmla="val 123368"/>
              <a:gd name="f11" fmla="val 4668929"/>
              <a:gd name="f12" fmla="val 1045156"/>
              <a:gd name="f13" fmla="val 2189404"/>
              <a:gd name="f14" fmla="val 3429000"/>
              <a:gd name="f15" fmla="val 4668597"/>
              <a:gd name="f16" fmla="val 5812845"/>
              <a:gd name="f17" fmla="val 6734633"/>
              <a:gd name="f18" fmla="+- 0 0 -90"/>
              <a:gd name="f19" fmla="*/ f3 1 4959047"/>
              <a:gd name="f20" fmla="*/ f4 1 6858000"/>
              <a:gd name="f21" fmla="+- f7 0 f5"/>
              <a:gd name="f22" fmla="+- f6 0 f5"/>
              <a:gd name="f23" fmla="*/ f18 f0 1"/>
              <a:gd name="f24" fmla="*/ f22 1 4959047"/>
              <a:gd name="f25" fmla="*/ f21 1 6858000"/>
              <a:gd name="f26" fmla="*/ 0 f22 1"/>
              <a:gd name="f27" fmla="*/ 0 f21 1"/>
              <a:gd name="f28" fmla="*/ 4110127 f22 1"/>
              <a:gd name="f29" fmla="*/ 4179024 f22 1"/>
              <a:gd name="f30" fmla="*/ 123368 f21 1"/>
              <a:gd name="f31" fmla="*/ 4959047 f22 1"/>
              <a:gd name="f32" fmla="*/ 3429000 f21 1"/>
              <a:gd name="f33" fmla="*/ 6734633 f21 1"/>
              <a:gd name="f34" fmla="*/ 6858000 f21 1"/>
              <a:gd name="f35" fmla="*/ f23 1 f2"/>
              <a:gd name="f36" fmla="*/ f26 1 4959047"/>
              <a:gd name="f37" fmla="*/ f27 1 6858000"/>
              <a:gd name="f38" fmla="*/ f28 1 4959047"/>
              <a:gd name="f39" fmla="*/ f29 1 4959047"/>
              <a:gd name="f40" fmla="*/ f30 1 6858000"/>
              <a:gd name="f41" fmla="*/ f31 1 495904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5904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w="9528" cap="flat">
            <a:solidFill>
              <a:srgbClr val="E6E6E6"/>
            </a:solidFill>
            <a:prstDash val="solid"/>
            <a:miter/>
          </a:ln>
          <a:effectLst>
            <a:outerShdw dist="38103" algn="tl">
              <a:srgbClr val="D9D9D9">
                <a:alpha val="5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Freeform: Shape 43">
            <a:extLst>
              <a:ext uri="{FF2B5EF4-FFF2-40B4-BE49-F238E27FC236}">
                <a16:creationId xmlns:a16="http://schemas.microsoft.com/office/drawing/2014/main" id="{15A9C83C-1426-9615-8C9A-8A0291E2F81D}"/>
              </a:ext>
            </a:extLst>
          </p:cNvPr>
          <p:cNvSpPr>
            <a:spLocks noMove="1" noResize="1"/>
          </p:cNvSpPr>
          <p:nvPr/>
        </p:nvSpPr>
        <p:spPr>
          <a:xfrm>
            <a:off x="0" y="0"/>
            <a:ext cx="4948888" cy="6858000"/>
          </a:xfrm>
          <a:custGeom>
            <a:avLst/>
            <a:gdLst>
              <a:gd name="f0" fmla="val 10800000"/>
              <a:gd name="f1" fmla="val 5400000"/>
              <a:gd name="f2" fmla="val 180"/>
              <a:gd name="f3" fmla="val w"/>
              <a:gd name="f4" fmla="val h"/>
              <a:gd name="f5" fmla="val 0"/>
              <a:gd name="f6" fmla="val 4948887"/>
              <a:gd name="f7" fmla="val 6858000"/>
              <a:gd name="f8" fmla="val 4099967"/>
              <a:gd name="f9" fmla="val 4168864"/>
              <a:gd name="f10" fmla="val 123368"/>
              <a:gd name="f11" fmla="val 4658769"/>
              <a:gd name="f12" fmla="val 1045156"/>
              <a:gd name="f13" fmla="val 2189404"/>
              <a:gd name="f14" fmla="val 3429000"/>
              <a:gd name="f15" fmla="val 4668597"/>
              <a:gd name="f16" fmla="val 5812845"/>
              <a:gd name="f17" fmla="val 6734633"/>
              <a:gd name="f18" fmla="+- 0 0 -90"/>
              <a:gd name="f19" fmla="*/ f3 1 4948887"/>
              <a:gd name="f20" fmla="*/ f4 1 6858000"/>
              <a:gd name="f21" fmla="+- f7 0 f5"/>
              <a:gd name="f22" fmla="+- f6 0 f5"/>
              <a:gd name="f23" fmla="*/ f18 f0 1"/>
              <a:gd name="f24" fmla="*/ f22 1 4948887"/>
              <a:gd name="f25" fmla="*/ f21 1 6858000"/>
              <a:gd name="f26" fmla="*/ 0 f22 1"/>
              <a:gd name="f27" fmla="*/ 0 f21 1"/>
              <a:gd name="f28" fmla="*/ 4099967 f22 1"/>
              <a:gd name="f29" fmla="*/ 4168864 f22 1"/>
              <a:gd name="f30" fmla="*/ 123368 f21 1"/>
              <a:gd name="f31" fmla="*/ 4948887 f22 1"/>
              <a:gd name="f32" fmla="*/ 3429000 f21 1"/>
              <a:gd name="f33" fmla="*/ 6734633 f21 1"/>
              <a:gd name="f34" fmla="*/ 6858000 f21 1"/>
              <a:gd name="f35" fmla="*/ f23 1 f2"/>
              <a:gd name="f36" fmla="*/ f26 1 4948887"/>
              <a:gd name="f37" fmla="*/ f27 1 6858000"/>
              <a:gd name="f38" fmla="*/ f28 1 4948887"/>
              <a:gd name="f39" fmla="*/ f29 1 4948887"/>
              <a:gd name="f40" fmla="*/ f30 1 6858000"/>
              <a:gd name="f41" fmla="*/ f31 1 494888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4888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Title 3">
            <a:extLst>
              <a:ext uri="{FF2B5EF4-FFF2-40B4-BE49-F238E27FC236}">
                <a16:creationId xmlns:a16="http://schemas.microsoft.com/office/drawing/2014/main" id="{2DCD06C9-6412-2675-B104-92BD4B38E114}"/>
              </a:ext>
            </a:extLst>
          </p:cNvPr>
          <p:cNvSpPr txBox="1">
            <a:spLocks noGrp="1"/>
          </p:cNvSpPr>
          <p:nvPr>
            <p:ph type="title"/>
          </p:nvPr>
        </p:nvSpPr>
        <p:spPr>
          <a:xfrm>
            <a:off x="477984" y="1122361"/>
            <a:ext cx="5170977" cy="3204130"/>
          </a:xfrm>
        </p:spPr>
        <p:txBody>
          <a:bodyPr anchor="b"/>
          <a:lstStyle/>
          <a:p>
            <a:pPr lvl="0"/>
            <a:r>
              <a:rPr lang="en-US" sz="6000" b="1">
                <a:latin typeface="Century Gothic" pitchFamily="34"/>
              </a:rPr>
              <a:t>BENEDICTION</a:t>
            </a:r>
          </a:p>
        </p:txBody>
      </p:sp>
      <p:sp>
        <p:nvSpPr>
          <p:cNvPr id="6" name="Content Placeholder 34">
            <a:extLst>
              <a:ext uri="{FF2B5EF4-FFF2-40B4-BE49-F238E27FC236}">
                <a16:creationId xmlns:a16="http://schemas.microsoft.com/office/drawing/2014/main" id="{C0CDEC99-6F1D-272F-9798-F5C74D74D6B9}"/>
              </a:ext>
            </a:extLst>
          </p:cNvPr>
          <p:cNvSpPr txBox="1">
            <a:spLocks noGrp="1"/>
          </p:cNvSpPr>
          <p:nvPr>
            <p:ph idx="1"/>
          </p:nvPr>
        </p:nvSpPr>
        <p:spPr>
          <a:xfrm>
            <a:off x="477984" y="4872919"/>
            <a:ext cx="5089696" cy="1208141"/>
          </a:xfrm>
        </p:spPr>
        <p:txBody>
          <a:bodyPr>
            <a:noAutofit/>
          </a:bodyPr>
          <a:lstStyle/>
          <a:p>
            <a:pPr marL="0" lvl="0" indent="0">
              <a:buNone/>
            </a:pPr>
            <a:r>
              <a:rPr lang="en-US" sz="4800" b="1">
                <a:solidFill>
                  <a:srgbClr val="00B050"/>
                </a:solidFill>
                <a:latin typeface="Century Gothic" pitchFamily="34"/>
              </a:rPr>
              <a:t>Bud Funk</a:t>
            </a:r>
          </a:p>
        </p:txBody>
      </p:sp>
      <p:sp>
        <p:nvSpPr>
          <p:cNvPr id="7" name="Rectangle 45">
            <a:extLst>
              <a:ext uri="{FF2B5EF4-FFF2-40B4-BE49-F238E27FC236}">
                <a16:creationId xmlns:a16="http://schemas.microsoft.com/office/drawing/2014/main" id="{F866E9B1-5448-2B1F-0961-CB6CA73194D1}"/>
              </a:ext>
            </a:extLst>
          </p:cNvPr>
          <p:cNvSpPr>
            <a:spLocks noMove="1" noResize="1"/>
          </p:cNvSpPr>
          <p:nvPr/>
        </p:nvSpPr>
        <p:spPr>
          <a:xfrm rot="5400013">
            <a:off x="759921" y="346795"/>
            <a:ext cx="146304" cy="704088"/>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5" descr="A picture containing sky, outdoor, flying, nature&#10;&#10;Description automatically generated">
            <a:extLst>
              <a:ext uri="{FF2B5EF4-FFF2-40B4-BE49-F238E27FC236}">
                <a16:creationId xmlns:a16="http://schemas.microsoft.com/office/drawing/2014/main" id="{DB68D160-6CB8-C25A-858B-C39ABB5D7072}"/>
              </a:ext>
            </a:extLst>
          </p:cNvPr>
          <p:cNvPicPr>
            <a:picLocks noChangeAspect="1"/>
          </p:cNvPicPr>
          <p:nvPr/>
        </p:nvPicPr>
        <p:blipFill>
          <a:blip r:embed="rId2"/>
          <a:srcRect l="18919" r="5854"/>
          <a:stretch>
            <a:fillRect/>
          </a:stretch>
        </p:blipFill>
        <p:spPr>
          <a:xfrm>
            <a:off x="5882828" y="625687"/>
            <a:ext cx="5471888" cy="5455383"/>
          </a:xfrm>
          <a:prstGeom prst="rect">
            <a:avLst/>
          </a:prstGeom>
          <a:noFill/>
          <a:ln cap="flat">
            <a:noFill/>
          </a:ln>
        </p:spPr>
      </p:pic>
      <p:sp>
        <p:nvSpPr>
          <p:cNvPr id="9" name="Rectangle 47">
            <a:extLst>
              <a:ext uri="{FF2B5EF4-FFF2-40B4-BE49-F238E27FC236}">
                <a16:creationId xmlns:a16="http://schemas.microsoft.com/office/drawing/2014/main" id="{74C6B3A3-A36E-2062-715A-219954C36EE2}"/>
              </a:ext>
            </a:extLst>
          </p:cNvPr>
          <p:cNvSpPr>
            <a:spLocks noMove="1" noResize="1"/>
          </p:cNvSpPr>
          <p:nvPr/>
        </p:nvSpPr>
        <p:spPr>
          <a:xfrm>
            <a:off x="481029" y="4546918"/>
            <a:ext cx="4023360"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name="Slide35">
    <p:bg>
      <p:bgPr>
        <a:solidFill>
          <a:srgbClr val="FFFFFF"/>
        </a:solidFill>
        <a:effectLst/>
      </p:bgPr>
    </p:bg>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01BCB346-C009-37E8-20C6-0CF89346653B}"/>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5" descr="A room that has a sign on a wall&#10;&#10;Description automatically generated">
            <a:extLst>
              <a:ext uri="{FF2B5EF4-FFF2-40B4-BE49-F238E27FC236}">
                <a16:creationId xmlns:a16="http://schemas.microsoft.com/office/drawing/2014/main" id="{87932955-E12E-CA13-189C-3D3792EC8F6A}"/>
              </a:ext>
            </a:extLst>
          </p:cNvPr>
          <p:cNvPicPr>
            <a:picLocks noChangeAspect="1"/>
          </p:cNvPicPr>
          <p:nvPr/>
        </p:nvPicPr>
        <p:blipFill>
          <a:blip r:embed="rId2"/>
          <a:srcRect l="8365" t="9091" r="37695" b="1"/>
          <a:stretch>
            <a:fillRect/>
          </a:stretch>
        </p:blipFill>
        <p:spPr>
          <a:xfrm rot="5400013">
            <a:off x="4428740" y="-905256"/>
            <a:ext cx="6858000" cy="8668512"/>
          </a:xfrm>
          <a:prstGeom prst="rect">
            <a:avLst/>
          </a:prstGeom>
          <a:noFill/>
          <a:ln cap="flat">
            <a:noFill/>
          </a:ln>
        </p:spPr>
      </p:pic>
      <p:sp>
        <p:nvSpPr>
          <p:cNvPr id="4" name="Rectangle 37">
            <a:extLst>
              <a:ext uri="{FF2B5EF4-FFF2-40B4-BE49-F238E27FC236}">
                <a16:creationId xmlns:a16="http://schemas.microsoft.com/office/drawing/2014/main" id="{F9164C79-C8CC-BE12-25C6-09A3C69A098C}"/>
              </a:ext>
            </a:extLst>
          </p:cNvPr>
          <p:cNvSpPr>
            <a:spLocks noMove="1" noResize="1"/>
          </p:cNvSpPr>
          <p:nvPr/>
        </p:nvSpPr>
        <p:spPr>
          <a:xfrm>
            <a:off x="0" y="0"/>
            <a:ext cx="9756602" cy="6858000"/>
          </a:xfrm>
          <a:prstGeom prst="rect">
            <a:avLst/>
          </a:prstGeom>
          <a:gradFill>
            <a:gsLst>
              <a:gs pos="0">
                <a:srgbClr val="FFFFFF">
                  <a:alpha val="0"/>
                </a:srgbClr>
              </a:gs>
              <a:gs pos="100000">
                <a:srgbClr val="FFFFFF">
                  <a:alpha val="38000"/>
                </a:srgbClr>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Title 6">
            <a:extLst>
              <a:ext uri="{FF2B5EF4-FFF2-40B4-BE49-F238E27FC236}">
                <a16:creationId xmlns:a16="http://schemas.microsoft.com/office/drawing/2014/main" id="{6FD804AA-F776-A463-55E8-F04F8AD9EF8B}"/>
              </a:ext>
            </a:extLst>
          </p:cNvPr>
          <p:cNvSpPr txBox="1">
            <a:spLocks noGrp="1"/>
          </p:cNvSpPr>
          <p:nvPr>
            <p:ph type="title"/>
          </p:nvPr>
        </p:nvSpPr>
        <p:spPr>
          <a:xfrm>
            <a:off x="371090" y="1161288"/>
            <a:ext cx="4327032" cy="1124712"/>
          </a:xfrm>
        </p:spPr>
        <p:txBody>
          <a:bodyPr anchor="b">
            <a:noAutofit/>
          </a:bodyPr>
          <a:lstStyle/>
          <a:p>
            <a:pPr lvl="0"/>
            <a:r>
              <a:rPr lang="en-US" sz="6000" b="1">
                <a:latin typeface="Century Gothic" pitchFamily="34"/>
              </a:rPr>
              <a:t>POSTLUDE</a:t>
            </a:r>
            <a:endParaRPr lang="en-US" sz="6000">
              <a:latin typeface="Century Gothic" pitchFamily="34"/>
            </a:endParaRPr>
          </a:p>
        </p:txBody>
      </p:sp>
      <p:sp>
        <p:nvSpPr>
          <p:cNvPr id="6" name="Rectangle 39">
            <a:extLst>
              <a:ext uri="{FF2B5EF4-FFF2-40B4-BE49-F238E27FC236}">
                <a16:creationId xmlns:a16="http://schemas.microsoft.com/office/drawing/2014/main" id="{A6DD979B-6691-542B-861B-5217A6FB697B}"/>
              </a:ext>
            </a:extLst>
          </p:cNvPr>
          <p:cNvSpPr>
            <a:spLocks noMove="1" noResize="1"/>
          </p:cNvSpPr>
          <p:nvPr/>
        </p:nvSpPr>
        <p:spPr>
          <a:xfrm rot="5400013">
            <a:off x="662555" y="605790"/>
            <a:ext cx="73152" cy="548640"/>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41">
            <a:extLst>
              <a:ext uri="{FF2B5EF4-FFF2-40B4-BE49-F238E27FC236}">
                <a16:creationId xmlns:a16="http://schemas.microsoft.com/office/drawing/2014/main" id="{7FC5DBDF-5121-A8D0-35EA-4A0F897523D1}"/>
              </a:ext>
            </a:extLst>
          </p:cNvPr>
          <p:cNvSpPr>
            <a:spLocks noMove="1" noResize="1"/>
          </p:cNvSpPr>
          <p:nvPr/>
        </p:nvSpPr>
        <p:spPr>
          <a:xfrm>
            <a:off x="428240" y="2443477"/>
            <a:ext cx="3300984" cy="9144"/>
          </a:xfrm>
          <a:prstGeom prst="rect">
            <a:avLst/>
          </a:prstGeom>
          <a:solidFill>
            <a:srgbClr val="D5D5D5"/>
          </a:solidFill>
          <a:ln w="3172" cap="flat">
            <a:solidFill>
              <a:srgbClr val="D5D5D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Content Placeholder 2">
            <a:extLst>
              <a:ext uri="{FF2B5EF4-FFF2-40B4-BE49-F238E27FC236}">
                <a16:creationId xmlns:a16="http://schemas.microsoft.com/office/drawing/2014/main" id="{DA5BFD34-DB8C-E582-B84A-1ADCD36C2BB1}"/>
              </a:ext>
            </a:extLst>
          </p:cNvPr>
          <p:cNvSpPr txBox="1">
            <a:spLocks noGrp="1"/>
          </p:cNvSpPr>
          <p:nvPr>
            <p:ph idx="1"/>
          </p:nvPr>
        </p:nvSpPr>
        <p:spPr>
          <a:xfrm>
            <a:off x="371090" y="2718053"/>
            <a:ext cx="10590818" cy="3631557"/>
          </a:xfrm>
        </p:spPr>
        <p:txBody>
          <a:bodyPr/>
          <a:lstStyle/>
          <a:p>
            <a:pPr marL="0" lvl="0" indent="0">
              <a:buNone/>
            </a:pPr>
            <a:endParaRPr lang="en-US" sz="4000" b="1">
              <a:solidFill>
                <a:srgbClr val="ED7D31"/>
              </a:solidFill>
              <a:latin typeface="Century Gothic" pitchFamily="34"/>
              <a:ea typeface="Malgun Gothic" pitchFamily="34"/>
            </a:endParaRPr>
          </a:p>
          <a:p>
            <a:pPr marL="0" lvl="0" indent="0">
              <a:buNone/>
            </a:pPr>
            <a:r>
              <a:rPr lang="en-US" sz="3600" b="1">
                <a:solidFill>
                  <a:srgbClr val="0070C0"/>
                </a:solidFill>
                <a:latin typeface="Century Gothic" pitchFamily="34"/>
                <a:ea typeface="Malgun Gothic" pitchFamily="34"/>
              </a:rPr>
              <a:t>“Postlude in C Minor</a:t>
            </a:r>
            <a:r>
              <a:rPr lang="en-US" sz="3600" b="1">
                <a:solidFill>
                  <a:srgbClr val="0070C0"/>
                </a:solidFill>
                <a:latin typeface="Century Gothic" pitchFamily="34"/>
                <a:ea typeface="Malgun Gothic" pitchFamily="34"/>
                <a:cs typeface="Arial" pitchFamily="34"/>
              </a:rPr>
              <a:t>” – John Toutman</a:t>
            </a:r>
            <a:endParaRPr lang="en-US" sz="3600">
              <a:solidFill>
                <a:srgbClr val="0070C0"/>
              </a:solidFill>
              <a:latin typeface="Century Gothic" pitchFamily="34"/>
              <a:ea typeface="Malgun Gothic" pitchFamily="34"/>
            </a:endParaRPr>
          </a:p>
          <a:p>
            <a:pPr marL="0" lvl="0" indent="0">
              <a:buNone/>
            </a:pPr>
            <a:r>
              <a:rPr lang="en-US" sz="4800" b="1">
                <a:solidFill>
                  <a:srgbClr val="00B050"/>
                </a:solidFill>
                <a:latin typeface="Century Gothic" pitchFamily="34"/>
                <a:ea typeface="Malgun Gothic" pitchFamily="34"/>
              </a:rPr>
              <a:t>Organist: Pam Wilson</a:t>
            </a:r>
            <a:endParaRPr lang="en-US" sz="4800">
              <a:solidFill>
                <a:srgbClr val="00B050"/>
              </a:solidFill>
              <a:latin typeface="Century Gothic" pitchFamily="3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
    <p:bg>
      <p:bgPr>
        <a:solidFill>
          <a:srgbClr val="FFFFFF"/>
        </a:solidFill>
        <a:effectLst/>
      </p:bgPr>
    </p:bg>
    <p:spTree>
      <p:nvGrpSpPr>
        <p:cNvPr id="1" name=""/>
        <p:cNvGrpSpPr/>
        <p:nvPr/>
      </p:nvGrpSpPr>
      <p:grpSpPr>
        <a:xfrm>
          <a:off x="0" y="0"/>
          <a:ext cx="0" cy="0"/>
          <a:chOff x="0" y="0"/>
          <a:chExt cx="0" cy="0"/>
        </a:xfrm>
      </p:grpSpPr>
      <p:sp>
        <p:nvSpPr>
          <p:cNvPr id="2" name="Rectangle 25">
            <a:extLst>
              <a:ext uri="{FF2B5EF4-FFF2-40B4-BE49-F238E27FC236}">
                <a16:creationId xmlns:a16="http://schemas.microsoft.com/office/drawing/2014/main" id="{345CC492-94F7-2FFF-7AA5-D4548D23788C}"/>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Freeform: Shape 27">
            <a:extLst>
              <a:ext uri="{FF2B5EF4-FFF2-40B4-BE49-F238E27FC236}">
                <a16:creationId xmlns:a16="http://schemas.microsoft.com/office/drawing/2014/main" id="{9D2F2120-F89F-A5E5-26BA-ECEAD92185FE}"/>
              </a:ext>
            </a:extLst>
          </p:cNvPr>
          <p:cNvSpPr>
            <a:spLocks noMove="1" noResize="1"/>
          </p:cNvSpPr>
          <p:nvPr/>
        </p:nvSpPr>
        <p:spPr>
          <a:xfrm>
            <a:off x="0" y="0"/>
            <a:ext cx="4959047" cy="6858000"/>
          </a:xfrm>
          <a:custGeom>
            <a:avLst/>
            <a:gdLst>
              <a:gd name="f0" fmla="val 10800000"/>
              <a:gd name="f1" fmla="val 5400000"/>
              <a:gd name="f2" fmla="val 180"/>
              <a:gd name="f3" fmla="val w"/>
              <a:gd name="f4" fmla="val h"/>
              <a:gd name="f5" fmla="val 0"/>
              <a:gd name="f6" fmla="val 4959047"/>
              <a:gd name="f7" fmla="val 6858000"/>
              <a:gd name="f8" fmla="val 4110127"/>
              <a:gd name="f9" fmla="val 4179024"/>
              <a:gd name="f10" fmla="val 123368"/>
              <a:gd name="f11" fmla="val 4668929"/>
              <a:gd name="f12" fmla="val 1045156"/>
              <a:gd name="f13" fmla="val 2189404"/>
              <a:gd name="f14" fmla="val 3429000"/>
              <a:gd name="f15" fmla="val 4668597"/>
              <a:gd name="f16" fmla="val 5812845"/>
              <a:gd name="f17" fmla="val 6734633"/>
              <a:gd name="f18" fmla="+- 0 0 -90"/>
              <a:gd name="f19" fmla="*/ f3 1 4959047"/>
              <a:gd name="f20" fmla="*/ f4 1 6858000"/>
              <a:gd name="f21" fmla="+- f7 0 f5"/>
              <a:gd name="f22" fmla="+- f6 0 f5"/>
              <a:gd name="f23" fmla="*/ f18 f0 1"/>
              <a:gd name="f24" fmla="*/ f22 1 4959047"/>
              <a:gd name="f25" fmla="*/ f21 1 6858000"/>
              <a:gd name="f26" fmla="*/ 0 f22 1"/>
              <a:gd name="f27" fmla="*/ 0 f21 1"/>
              <a:gd name="f28" fmla="*/ 4110127 f22 1"/>
              <a:gd name="f29" fmla="*/ 4179024 f22 1"/>
              <a:gd name="f30" fmla="*/ 123368 f21 1"/>
              <a:gd name="f31" fmla="*/ 4959047 f22 1"/>
              <a:gd name="f32" fmla="*/ 3429000 f21 1"/>
              <a:gd name="f33" fmla="*/ 6734633 f21 1"/>
              <a:gd name="f34" fmla="*/ 6858000 f21 1"/>
              <a:gd name="f35" fmla="*/ f23 1 f2"/>
              <a:gd name="f36" fmla="*/ f26 1 4959047"/>
              <a:gd name="f37" fmla="*/ f27 1 6858000"/>
              <a:gd name="f38" fmla="*/ f28 1 4959047"/>
              <a:gd name="f39" fmla="*/ f29 1 4959047"/>
              <a:gd name="f40" fmla="*/ f30 1 6858000"/>
              <a:gd name="f41" fmla="*/ f31 1 495904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5904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w="9528" cap="flat">
            <a:solidFill>
              <a:srgbClr val="E6E6E6"/>
            </a:solidFill>
            <a:prstDash val="solid"/>
            <a:miter/>
          </a:ln>
          <a:effectLst>
            <a:outerShdw dist="38103" algn="tl">
              <a:srgbClr val="D9D9D9">
                <a:alpha val="5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Freeform: Shape 29">
            <a:extLst>
              <a:ext uri="{FF2B5EF4-FFF2-40B4-BE49-F238E27FC236}">
                <a16:creationId xmlns:a16="http://schemas.microsoft.com/office/drawing/2014/main" id="{53E2AD01-A044-5390-0F26-39D5B5726B4E}"/>
              </a:ext>
            </a:extLst>
          </p:cNvPr>
          <p:cNvSpPr>
            <a:spLocks noMove="1" noResize="1"/>
          </p:cNvSpPr>
          <p:nvPr/>
        </p:nvSpPr>
        <p:spPr>
          <a:xfrm>
            <a:off x="0" y="0"/>
            <a:ext cx="4948888" cy="6858000"/>
          </a:xfrm>
          <a:custGeom>
            <a:avLst/>
            <a:gdLst>
              <a:gd name="f0" fmla="val 10800000"/>
              <a:gd name="f1" fmla="val 5400000"/>
              <a:gd name="f2" fmla="val 180"/>
              <a:gd name="f3" fmla="val w"/>
              <a:gd name="f4" fmla="val h"/>
              <a:gd name="f5" fmla="val 0"/>
              <a:gd name="f6" fmla="val 4948887"/>
              <a:gd name="f7" fmla="val 6858000"/>
              <a:gd name="f8" fmla="val 4099967"/>
              <a:gd name="f9" fmla="val 4168864"/>
              <a:gd name="f10" fmla="val 123368"/>
              <a:gd name="f11" fmla="val 4658769"/>
              <a:gd name="f12" fmla="val 1045156"/>
              <a:gd name="f13" fmla="val 2189404"/>
              <a:gd name="f14" fmla="val 3429000"/>
              <a:gd name="f15" fmla="val 4668597"/>
              <a:gd name="f16" fmla="val 5812845"/>
              <a:gd name="f17" fmla="val 6734633"/>
              <a:gd name="f18" fmla="+- 0 0 -90"/>
              <a:gd name="f19" fmla="*/ f3 1 4948887"/>
              <a:gd name="f20" fmla="*/ f4 1 6858000"/>
              <a:gd name="f21" fmla="+- f7 0 f5"/>
              <a:gd name="f22" fmla="+- f6 0 f5"/>
              <a:gd name="f23" fmla="*/ f18 f0 1"/>
              <a:gd name="f24" fmla="*/ f22 1 4948887"/>
              <a:gd name="f25" fmla="*/ f21 1 6858000"/>
              <a:gd name="f26" fmla="*/ 0 f22 1"/>
              <a:gd name="f27" fmla="*/ 0 f21 1"/>
              <a:gd name="f28" fmla="*/ 4099967 f22 1"/>
              <a:gd name="f29" fmla="*/ 4168864 f22 1"/>
              <a:gd name="f30" fmla="*/ 123368 f21 1"/>
              <a:gd name="f31" fmla="*/ 4948887 f22 1"/>
              <a:gd name="f32" fmla="*/ 3429000 f21 1"/>
              <a:gd name="f33" fmla="*/ 6734633 f21 1"/>
              <a:gd name="f34" fmla="*/ 6858000 f21 1"/>
              <a:gd name="f35" fmla="*/ f23 1 f2"/>
              <a:gd name="f36" fmla="*/ f26 1 4948887"/>
              <a:gd name="f37" fmla="*/ f27 1 6858000"/>
              <a:gd name="f38" fmla="*/ f28 1 4948887"/>
              <a:gd name="f39" fmla="*/ f29 1 4948887"/>
              <a:gd name="f40" fmla="*/ f30 1 6858000"/>
              <a:gd name="f41" fmla="*/ f31 1 4948887"/>
              <a:gd name="f42" fmla="*/ f32 1 6858000"/>
              <a:gd name="f43" fmla="*/ f33 1 6858000"/>
              <a:gd name="f44" fmla="*/ f34 1 6858000"/>
              <a:gd name="f45" fmla="*/ f5 1 f24"/>
              <a:gd name="f46" fmla="*/ f6 1 f24"/>
              <a:gd name="f47" fmla="*/ f5 1 f25"/>
              <a:gd name="f48" fmla="*/ f7 1 f25"/>
              <a:gd name="f49" fmla="+- f35 0 f1"/>
              <a:gd name="f50" fmla="*/ f36 1 f24"/>
              <a:gd name="f51" fmla="*/ f37 1 f25"/>
              <a:gd name="f52" fmla="*/ f38 1 f24"/>
              <a:gd name="f53" fmla="*/ f39 1 f24"/>
              <a:gd name="f54" fmla="*/ f40 1 f25"/>
              <a:gd name="f55" fmla="*/ f41 1 f24"/>
              <a:gd name="f56" fmla="*/ f42 1 f25"/>
              <a:gd name="f57" fmla="*/ f43 1 f25"/>
              <a:gd name="f58" fmla="*/ f44 1 f25"/>
              <a:gd name="f59" fmla="*/ f45 f19 1"/>
              <a:gd name="f60" fmla="*/ f46 f19 1"/>
              <a:gd name="f61" fmla="*/ f48 f20 1"/>
              <a:gd name="f62" fmla="*/ f47 f20 1"/>
              <a:gd name="f63" fmla="*/ f50 f19 1"/>
              <a:gd name="f64" fmla="*/ f51 f20 1"/>
              <a:gd name="f65" fmla="*/ f52 f19 1"/>
              <a:gd name="f66" fmla="*/ f53 f19 1"/>
              <a:gd name="f67" fmla="*/ f54 f20 1"/>
              <a:gd name="f68" fmla="*/ f55 f19 1"/>
              <a:gd name="f69" fmla="*/ f56 f20 1"/>
              <a:gd name="f70" fmla="*/ f57 f20 1"/>
              <a:gd name="f71" fmla="*/ f58 f20 1"/>
            </a:gdLst>
            <a:ahLst/>
            <a:cxnLst>
              <a:cxn ang="3cd4">
                <a:pos x="hc" y="t"/>
              </a:cxn>
              <a:cxn ang="0">
                <a:pos x="r" y="vc"/>
              </a:cxn>
              <a:cxn ang="cd4">
                <a:pos x="hc" y="b"/>
              </a:cxn>
              <a:cxn ang="cd2">
                <a:pos x="l" y="vc"/>
              </a:cxn>
              <a:cxn ang="f49">
                <a:pos x="f63" y="f64"/>
              </a:cxn>
              <a:cxn ang="f49">
                <a:pos x="f65" y="f64"/>
              </a:cxn>
              <a:cxn ang="f49">
                <a:pos x="f66" y="f67"/>
              </a:cxn>
              <a:cxn ang="f49">
                <a:pos x="f68" y="f69"/>
              </a:cxn>
              <a:cxn ang="f49">
                <a:pos x="f66" y="f70"/>
              </a:cxn>
              <a:cxn ang="f49">
                <a:pos x="f65" y="f71"/>
              </a:cxn>
              <a:cxn ang="f49">
                <a:pos x="f63" y="f71"/>
              </a:cxn>
            </a:cxnLst>
            <a:rect l="f59" t="f62" r="f60" b="f61"/>
            <a:pathLst>
              <a:path w="4948887"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2" descr="A picture containing text&#10;&#10;Description automatically generated">
            <a:extLst>
              <a:ext uri="{FF2B5EF4-FFF2-40B4-BE49-F238E27FC236}">
                <a16:creationId xmlns:a16="http://schemas.microsoft.com/office/drawing/2014/main" id="{85EC5606-FDB4-2FC0-C950-D6569B01BFB3}"/>
              </a:ext>
            </a:extLst>
          </p:cNvPr>
          <p:cNvPicPr>
            <a:picLocks noChangeAspect="1"/>
          </p:cNvPicPr>
          <p:nvPr/>
        </p:nvPicPr>
        <p:blipFill>
          <a:blip r:embed="rId2"/>
          <a:stretch>
            <a:fillRect/>
          </a:stretch>
        </p:blipFill>
        <p:spPr>
          <a:xfrm>
            <a:off x="7232958" y="771991"/>
            <a:ext cx="4135117" cy="5298125"/>
          </a:xfrm>
          <a:prstGeom prst="rect">
            <a:avLst/>
          </a:prstGeom>
          <a:noFill/>
          <a:ln cap="flat">
            <a:noFill/>
          </a:ln>
        </p:spPr>
      </p:pic>
      <p:sp>
        <p:nvSpPr>
          <p:cNvPr id="6" name="Title 3">
            <a:extLst>
              <a:ext uri="{FF2B5EF4-FFF2-40B4-BE49-F238E27FC236}">
                <a16:creationId xmlns:a16="http://schemas.microsoft.com/office/drawing/2014/main" id="{6EE7AF16-A6D8-57DB-4AEF-999FCB196BA5}"/>
              </a:ext>
            </a:extLst>
          </p:cNvPr>
          <p:cNvSpPr txBox="1">
            <a:spLocks noGrp="1"/>
          </p:cNvSpPr>
          <p:nvPr>
            <p:ph type="title"/>
          </p:nvPr>
        </p:nvSpPr>
        <p:spPr>
          <a:xfrm>
            <a:off x="477984" y="1122361"/>
            <a:ext cx="7294415" cy="3204130"/>
          </a:xfrm>
        </p:spPr>
        <p:txBody>
          <a:bodyPr anchor="b">
            <a:noAutofit/>
          </a:bodyPr>
          <a:lstStyle/>
          <a:p>
            <a:pPr lvl="0"/>
            <a:r>
              <a:rPr lang="en-US" sz="6000" b="1">
                <a:latin typeface="Century Gothic" pitchFamily="34"/>
              </a:rPr>
              <a:t>WELCOME </a:t>
            </a:r>
            <a:br>
              <a:rPr lang="en-US" sz="6000" b="1">
                <a:latin typeface="Century Gothic" pitchFamily="34"/>
              </a:rPr>
            </a:br>
            <a:r>
              <a:rPr lang="en-US" b="1">
                <a:solidFill>
                  <a:srgbClr val="ED7D31"/>
                </a:solidFill>
                <a:latin typeface="Century Gothic" pitchFamily="34"/>
              </a:rPr>
              <a:t>       </a:t>
            </a:r>
            <a:r>
              <a:rPr lang="en-US" b="1">
                <a:latin typeface="Century Gothic" pitchFamily="34"/>
              </a:rPr>
              <a:t> &amp;</a:t>
            </a:r>
            <a:br>
              <a:rPr lang="en-US" sz="6000" b="1">
                <a:latin typeface="Century Gothic" pitchFamily="34"/>
              </a:rPr>
            </a:br>
            <a:r>
              <a:rPr lang="en-US" sz="6000" b="1">
                <a:latin typeface="Century Gothic" pitchFamily="34"/>
              </a:rPr>
              <a:t>ANNOUNCEMENTS</a:t>
            </a:r>
          </a:p>
        </p:txBody>
      </p:sp>
      <p:sp>
        <p:nvSpPr>
          <p:cNvPr id="7" name="Rectangle 31">
            <a:extLst>
              <a:ext uri="{FF2B5EF4-FFF2-40B4-BE49-F238E27FC236}">
                <a16:creationId xmlns:a16="http://schemas.microsoft.com/office/drawing/2014/main" id="{ED8A3BD4-FCCD-D1E7-CA9F-1D00E3F53F4A}"/>
              </a:ext>
            </a:extLst>
          </p:cNvPr>
          <p:cNvSpPr>
            <a:spLocks noMove="1" noResize="1"/>
          </p:cNvSpPr>
          <p:nvPr/>
        </p:nvSpPr>
        <p:spPr>
          <a:xfrm rot="5400013">
            <a:off x="759921" y="346795"/>
            <a:ext cx="146304" cy="704088"/>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Rectangle 33">
            <a:extLst>
              <a:ext uri="{FF2B5EF4-FFF2-40B4-BE49-F238E27FC236}">
                <a16:creationId xmlns:a16="http://schemas.microsoft.com/office/drawing/2014/main" id="{ABE71CCD-BCB2-D2D7-3611-31559BCE313D}"/>
              </a:ext>
            </a:extLst>
          </p:cNvPr>
          <p:cNvSpPr>
            <a:spLocks noMove="1" noResize="1"/>
          </p:cNvSpPr>
          <p:nvPr/>
        </p:nvSpPr>
        <p:spPr>
          <a:xfrm>
            <a:off x="481029" y="4546918"/>
            <a:ext cx="4023360"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Box 9">
            <a:extLst>
              <a:ext uri="{FF2B5EF4-FFF2-40B4-BE49-F238E27FC236}">
                <a16:creationId xmlns:a16="http://schemas.microsoft.com/office/drawing/2014/main" id="{C29508F8-EBBC-35D2-87DC-314FAF2A2230}"/>
              </a:ext>
            </a:extLst>
          </p:cNvPr>
          <p:cNvSpPr txBox="1"/>
          <p:nvPr/>
        </p:nvSpPr>
        <p:spPr>
          <a:xfrm>
            <a:off x="444215" y="4742078"/>
            <a:ext cx="5181603"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B050"/>
                </a:solidFill>
                <a:uFillTx/>
                <a:latin typeface="Century Gothic" pitchFamily="34"/>
              </a:rPr>
              <a:t>Ann Ragland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7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3072-E0B2-4D34-7C06-6B18D0BE75C0}"/>
              </a:ext>
            </a:extLst>
          </p:cNvPr>
          <p:cNvSpPr txBox="1">
            <a:spLocks noGrp="1"/>
          </p:cNvSpPr>
          <p:nvPr>
            <p:ph type="title"/>
          </p:nvPr>
        </p:nvSpPr>
        <p:spPr>
          <a:xfrm>
            <a:off x="0" y="-397160"/>
            <a:ext cx="12191996" cy="6317671"/>
          </a:xfrm>
          <a:solidFill>
            <a:srgbClr val="00B050"/>
          </a:solidFill>
        </p:spPr>
        <p:txBody>
          <a:bodyPr/>
          <a:lstStyle/>
          <a:p>
            <a:pPr lvl="0"/>
            <a:br>
              <a:rPr lang="en-US" sz="1300">
                <a:latin typeface="Times New Roman" pitchFamily="18"/>
                <a:ea typeface="Malgun Gothic" pitchFamily="34"/>
              </a:rPr>
            </a:br>
            <a:br>
              <a:rPr lang="en-US" sz="1300">
                <a:latin typeface="Times New Roman" pitchFamily="18"/>
                <a:ea typeface="Malgun Gothic" pitchFamily="34"/>
              </a:rPr>
            </a:br>
            <a:br>
              <a:rPr lang="en-US" sz="1300">
                <a:latin typeface="Times New Roman" pitchFamily="18"/>
                <a:ea typeface="Malgun Gothic" pitchFamily="34"/>
              </a:rPr>
            </a:br>
            <a:br>
              <a:rPr lang="en-US" sz="1300">
                <a:latin typeface="Times New Roman" pitchFamily="18"/>
                <a:ea typeface="Malgun Gothic" pitchFamily="34"/>
              </a:rPr>
            </a:br>
            <a:br>
              <a:rPr lang="en-US" sz="1300">
                <a:latin typeface="Times New Roman" pitchFamily="18"/>
                <a:ea typeface="Malgun Gothic" pitchFamily="34"/>
              </a:rPr>
            </a:br>
            <a:r>
              <a:rPr lang="en-US" sz="1300" b="1">
                <a:latin typeface="Goudy Old Style" pitchFamily="18"/>
                <a:ea typeface="Malgun Gothic" pitchFamily="34"/>
                <a:cs typeface="Calibri" pitchFamily="34"/>
              </a:rPr>
              <a:t> </a:t>
            </a:r>
            <a:br>
              <a:rPr lang="en-US" sz="1300">
                <a:latin typeface="Times New Roman" pitchFamily="18"/>
                <a:ea typeface="Malgun Gothic" pitchFamily="34"/>
              </a:rPr>
            </a:br>
            <a:r>
              <a:rPr lang="en-US" sz="1300">
                <a:latin typeface="Goudy Old Style" pitchFamily="18"/>
                <a:ea typeface="Malgun Gothic" pitchFamily="34"/>
              </a:rPr>
              <a:t> </a:t>
            </a:r>
            <a:br>
              <a:rPr lang="en-US" sz="1300">
                <a:latin typeface="Times New Roman" pitchFamily="18"/>
                <a:ea typeface="Malgun Gothic" pitchFamily="34"/>
              </a:rPr>
            </a:br>
            <a:r>
              <a:rPr lang="en-US" sz="3500" b="1" u="sng">
                <a:latin typeface="Goudy Old Style" pitchFamily="18"/>
                <a:ea typeface="Malgun Gothic" pitchFamily="34"/>
                <a:cs typeface="Calibri" pitchFamily="34"/>
              </a:rPr>
              <a:t>OUR ALTAR FLOWERS</a:t>
            </a:r>
            <a:r>
              <a:rPr lang="en-US" sz="3500" b="1">
                <a:latin typeface="Goudy Old Style" pitchFamily="18"/>
                <a:ea typeface="Malgun Gothic" pitchFamily="34"/>
                <a:cs typeface="Calibri" pitchFamily="34"/>
              </a:rPr>
              <a:t> are presented to the Glory of Almighty God, His Only Son, our Lord, Jesus Christ and the Holy Spirit.  The flowers are given in memory of Arie Brandon.  Arie has been such a faithful member of Laurel Hill for so long and is loved by all of us.</a:t>
            </a:r>
            <a:r>
              <a:rPr lang="en-US" sz="1300">
                <a:latin typeface="Goudy Old Style" pitchFamily="18"/>
                <a:ea typeface="Malgun Gothic" pitchFamily="34"/>
              </a:rPr>
              <a:t> </a:t>
            </a:r>
            <a:br>
              <a:rPr lang="en-US" sz="1300">
                <a:latin typeface="Times New Roman" pitchFamily="18"/>
                <a:ea typeface="Malgun Gothic" pitchFamily="34"/>
              </a:rPr>
            </a:br>
            <a:br>
              <a:rPr lang="en-US" b="1">
                <a:solidFill>
                  <a:srgbClr val="002060"/>
                </a:solidFill>
                <a:latin typeface="Century Gothic" pitchFamily="34"/>
                <a:ea typeface="Malgun Gothic" pitchFamily="34"/>
                <a:cs typeface="Calibri" pitchFamily="34"/>
              </a:rPr>
            </a:br>
            <a:r>
              <a:rPr lang="en-US" b="1">
                <a:solidFill>
                  <a:srgbClr val="002060"/>
                </a:solidFill>
                <a:highlight>
                  <a:srgbClr val="FFFF00"/>
                </a:highlight>
                <a:latin typeface="Century Gothic" pitchFamily="34"/>
                <a:ea typeface="Malgun Gothic" pitchFamily="34"/>
                <a:cs typeface="Calibri" pitchFamily="34"/>
              </a:rPr>
              <a:t> </a:t>
            </a:r>
            <a:br>
              <a:rPr lang="en-US" sz="3200" b="1">
                <a:solidFill>
                  <a:srgbClr val="002060"/>
                </a:solidFill>
                <a:latin typeface="Century Gothic" pitchFamily="34"/>
                <a:ea typeface="Malgun Gothic" pitchFamily="34"/>
                <a:cs typeface="Calibri" pitchFamily="34"/>
              </a:rPr>
            </a:br>
            <a:br>
              <a:rPr lang="en-US" sz="3200" b="1">
                <a:solidFill>
                  <a:srgbClr val="002060"/>
                </a:solidFill>
                <a:latin typeface="Century Gothic" pitchFamily="34"/>
                <a:ea typeface="Malgun Gothic" pitchFamily="34"/>
                <a:cs typeface="Calibri" pitchFamily="34"/>
              </a:rPr>
            </a:br>
            <a:endParaRPr lang="en-US" sz="3500">
              <a:solidFill>
                <a:srgbClr val="002060"/>
              </a:solidFill>
              <a:latin typeface="Century Gothic" pitchFamily="34"/>
            </a:endParaRPr>
          </a:p>
        </p:txBody>
      </p:sp>
      <p:pic>
        <p:nvPicPr>
          <p:cNvPr id="3" name="Picture 4" descr="A picture containing text&#10;&#10;Description automatically generated">
            <a:extLst>
              <a:ext uri="{FF2B5EF4-FFF2-40B4-BE49-F238E27FC236}">
                <a16:creationId xmlns:a16="http://schemas.microsoft.com/office/drawing/2014/main" id="{C17E31BF-731C-1C1F-4646-94D64B62B8D5}"/>
              </a:ext>
            </a:extLst>
          </p:cNvPr>
          <p:cNvPicPr>
            <a:picLocks noChangeAspect="1"/>
          </p:cNvPicPr>
          <p:nvPr/>
        </p:nvPicPr>
        <p:blipFill>
          <a:blip r:embed="rId2"/>
          <a:stretch>
            <a:fillRect/>
          </a:stretch>
        </p:blipFill>
        <p:spPr>
          <a:xfrm>
            <a:off x="8607402" y="3702131"/>
            <a:ext cx="1494733" cy="1915128"/>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73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050B-E6ED-E1CA-B2B3-B62DB2994683}"/>
              </a:ext>
            </a:extLst>
          </p:cNvPr>
          <p:cNvSpPr txBox="1">
            <a:spLocks noGrp="1"/>
          </p:cNvSpPr>
          <p:nvPr>
            <p:ph type="title"/>
          </p:nvPr>
        </p:nvSpPr>
        <p:spPr>
          <a:xfrm>
            <a:off x="0" y="-397160"/>
            <a:ext cx="12191996" cy="6317671"/>
          </a:xfrm>
          <a:solidFill>
            <a:srgbClr val="00B050"/>
          </a:solidFill>
        </p:spPr>
        <p:txBody>
          <a:bodyPr/>
          <a:lstStyle/>
          <a:p>
            <a:pPr lvl="0"/>
            <a:br>
              <a:rPr lang="en-US" sz="1400">
                <a:latin typeface="Times New Roman" pitchFamily="18"/>
                <a:ea typeface="Malgun Gothic" pitchFamily="34"/>
              </a:rPr>
            </a:br>
            <a:br>
              <a:rPr lang="en-US" sz="1400">
                <a:latin typeface="Times New Roman" pitchFamily="18"/>
                <a:ea typeface="Malgun Gothic" pitchFamily="34"/>
              </a:rPr>
            </a:br>
            <a:br>
              <a:rPr lang="en-US" sz="1400">
                <a:latin typeface="Times New Roman" pitchFamily="18"/>
                <a:ea typeface="Malgun Gothic" pitchFamily="34"/>
              </a:rPr>
            </a:br>
            <a:br>
              <a:rPr lang="en-US" sz="1400">
                <a:latin typeface="Times New Roman" pitchFamily="18"/>
                <a:ea typeface="Malgun Gothic" pitchFamily="34"/>
              </a:rPr>
            </a:br>
            <a:br>
              <a:rPr lang="en-US" sz="1400">
                <a:latin typeface="Times New Roman" pitchFamily="18"/>
                <a:ea typeface="Malgun Gothic" pitchFamily="34"/>
              </a:rPr>
            </a:br>
            <a:r>
              <a:rPr lang="en-US" sz="1400" b="1">
                <a:latin typeface="Goudy Old Style" pitchFamily="18"/>
                <a:ea typeface="Malgun Gothic" pitchFamily="34"/>
                <a:cs typeface="Calibri" pitchFamily="34"/>
              </a:rPr>
              <a:t> </a:t>
            </a:r>
            <a:br>
              <a:rPr lang="en-US" sz="1400">
                <a:latin typeface="Times New Roman" pitchFamily="18"/>
                <a:ea typeface="Malgun Gothic" pitchFamily="34"/>
              </a:rPr>
            </a:br>
            <a:r>
              <a:rPr lang="en-US" sz="1400">
                <a:latin typeface="Goudy Old Style" pitchFamily="18"/>
                <a:ea typeface="Malgun Gothic" pitchFamily="34"/>
              </a:rPr>
              <a:t> </a:t>
            </a:r>
            <a:br>
              <a:rPr lang="en-US" sz="1400">
                <a:latin typeface="Times New Roman" pitchFamily="18"/>
                <a:ea typeface="Malgun Gothic" pitchFamily="34"/>
              </a:rPr>
            </a:br>
            <a:r>
              <a:rPr lang="en-US" sz="3900" b="1" u="sng">
                <a:latin typeface="Goudy Old Style" pitchFamily="18"/>
                <a:ea typeface="Malgun Gothic" pitchFamily="34"/>
                <a:cs typeface="Calibri" pitchFamily="34"/>
              </a:rPr>
              <a:t>WE WELCOME Bud Funk </a:t>
            </a:r>
            <a:r>
              <a:rPr lang="en-US" sz="3900" b="1">
                <a:latin typeface="Goudy Old Style" pitchFamily="18"/>
                <a:ea typeface="Malgun Gothic" pitchFamily="34"/>
                <a:cs typeface="Calibri" pitchFamily="34"/>
              </a:rPr>
              <a:t>as our speaker this morning and Ann Ragland as our liturgist. Thank you for your generosity in serving our Laurel Hill congregation.</a:t>
            </a:r>
            <a:br>
              <a:rPr lang="en-US" sz="1400">
                <a:latin typeface="Times New Roman" pitchFamily="18"/>
                <a:ea typeface="Malgun Gothic" pitchFamily="34"/>
              </a:rPr>
            </a:br>
            <a:br>
              <a:rPr lang="en-US" sz="4900" b="1">
                <a:solidFill>
                  <a:srgbClr val="002060"/>
                </a:solidFill>
                <a:latin typeface="Century Gothic" pitchFamily="34"/>
                <a:ea typeface="Malgun Gothic" pitchFamily="34"/>
                <a:cs typeface="Calibri" pitchFamily="34"/>
              </a:rPr>
            </a:br>
            <a:r>
              <a:rPr lang="en-US" sz="4900" b="1">
                <a:solidFill>
                  <a:srgbClr val="002060"/>
                </a:solidFill>
                <a:highlight>
                  <a:srgbClr val="FFFF00"/>
                </a:highlight>
                <a:latin typeface="Century Gothic" pitchFamily="34"/>
                <a:ea typeface="Malgun Gothic" pitchFamily="34"/>
                <a:cs typeface="Calibri" pitchFamily="34"/>
              </a:rPr>
              <a:t> </a:t>
            </a:r>
            <a:br>
              <a:rPr lang="en-US" sz="3600" b="1">
                <a:solidFill>
                  <a:srgbClr val="002060"/>
                </a:solidFill>
                <a:latin typeface="Century Gothic" pitchFamily="34"/>
                <a:ea typeface="Malgun Gothic" pitchFamily="34"/>
                <a:cs typeface="Calibri" pitchFamily="34"/>
              </a:rPr>
            </a:br>
            <a:br>
              <a:rPr lang="en-US" sz="3600" b="1">
                <a:solidFill>
                  <a:srgbClr val="002060"/>
                </a:solidFill>
                <a:latin typeface="Century Gothic" pitchFamily="34"/>
                <a:ea typeface="Malgun Gothic" pitchFamily="34"/>
                <a:cs typeface="Calibri" pitchFamily="34"/>
              </a:rPr>
            </a:br>
            <a:endParaRPr lang="en-US" sz="3900">
              <a:solidFill>
                <a:srgbClr val="002060"/>
              </a:solidFill>
              <a:latin typeface="Century Gothic" pitchFamily="34"/>
            </a:endParaRPr>
          </a:p>
        </p:txBody>
      </p:sp>
      <p:pic>
        <p:nvPicPr>
          <p:cNvPr id="3" name="Picture 4" descr="A picture containing text&#10;&#10;Description automatically generated">
            <a:extLst>
              <a:ext uri="{FF2B5EF4-FFF2-40B4-BE49-F238E27FC236}">
                <a16:creationId xmlns:a16="http://schemas.microsoft.com/office/drawing/2014/main" id="{90979C20-CD27-E27D-65F8-86A2E266EA2B}"/>
              </a:ext>
            </a:extLst>
          </p:cNvPr>
          <p:cNvPicPr>
            <a:picLocks noChangeAspect="1"/>
          </p:cNvPicPr>
          <p:nvPr/>
        </p:nvPicPr>
        <p:blipFill>
          <a:blip r:embed="rId2"/>
          <a:stretch>
            <a:fillRect/>
          </a:stretch>
        </p:blipFill>
        <p:spPr>
          <a:xfrm>
            <a:off x="5348636" y="4801358"/>
            <a:ext cx="1494733" cy="1915128"/>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73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BF1F3-E298-0972-6281-0916906CC69A}"/>
              </a:ext>
            </a:extLst>
          </p:cNvPr>
          <p:cNvSpPr txBox="1">
            <a:spLocks noGrp="1"/>
          </p:cNvSpPr>
          <p:nvPr>
            <p:ph type="title"/>
          </p:nvPr>
        </p:nvSpPr>
        <p:spPr>
          <a:xfrm>
            <a:off x="0" y="-397160"/>
            <a:ext cx="12191996" cy="6317671"/>
          </a:xfrm>
          <a:solidFill>
            <a:srgbClr val="00B050"/>
          </a:solidFill>
        </p:spPr>
        <p:txBody>
          <a:bodyPr>
            <a:noAutofit/>
          </a:bodyPr>
          <a:lstStyle/>
          <a:p>
            <a:pPr lvl="0"/>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r>
              <a:rPr lang="en-US" b="1" u="sng">
                <a:latin typeface="Goudy Old Style" pitchFamily="18"/>
                <a:ea typeface="Malgun Gothic" pitchFamily="34"/>
              </a:rPr>
              <a:t>THANK YOU </a:t>
            </a:r>
            <a:r>
              <a:rPr lang="en-US">
                <a:latin typeface="Goudy Old Style" pitchFamily="18"/>
                <a:ea typeface="Malgun Gothic" pitchFamily="34"/>
              </a:rPr>
              <a:t>to the Laurel Hill family for your prayers, cards, calls, and all other expressions of your love and concern at the passing of my sister.  This has blessed me at a difficult time.   Kathleen McKinsey</a:t>
            </a: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br>
              <a:rPr lang="en-US">
                <a:latin typeface="Goudy Old Style" pitchFamily="18"/>
                <a:ea typeface="Malgun Gothic" pitchFamily="34"/>
              </a:rPr>
            </a:br>
            <a:r>
              <a:rPr lang="en-US" b="1">
                <a:latin typeface="Goudy Old Style" pitchFamily="18"/>
                <a:ea typeface="Malgun Gothic" pitchFamily="34"/>
                <a:cs typeface="Calibri" pitchFamily="34"/>
              </a:rPr>
              <a:t> </a:t>
            </a:r>
            <a:br>
              <a:rPr lang="en-US">
                <a:latin typeface="Goudy Old Style" pitchFamily="18"/>
                <a:ea typeface="Malgun Gothic" pitchFamily="34"/>
              </a:rPr>
            </a:br>
            <a:r>
              <a:rPr lang="en-US">
                <a:latin typeface="Goudy Old Style" pitchFamily="18"/>
                <a:ea typeface="Malgun Gothic" pitchFamily="34"/>
              </a:rPr>
              <a:t> </a:t>
            </a:r>
            <a:br>
              <a:rPr lang="en-US">
                <a:latin typeface="Goudy Old Style" pitchFamily="18"/>
                <a:ea typeface="Malgun Gothic" pitchFamily="34"/>
              </a:rPr>
            </a:br>
            <a:br>
              <a:rPr lang="en-US">
                <a:latin typeface="Goudy Old Style" pitchFamily="18"/>
                <a:ea typeface="Malgun Gothic" pitchFamily="34"/>
              </a:rPr>
            </a:br>
            <a:r>
              <a:rPr lang="en-US" b="1">
                <a:latin typeface="Goudy Old Style" pitchFamily="18"/>
                <a:ea typeface="Malgun Gothic" pitchFamily="34"/>
                <a:cs typeface="Calibri" pitchFamily="34"/>
              </a:rPr>
              <a:t> </a:t>
            </a:r>
            <a:r>
              <a:rPr lang="en-US">
                <a:latin typeface="Goudy Old Style" pitchFamily="18"/>
                <a:ea typeface="Malgun Gothic" pitchFamily="34"/>
              </a:rPr>
              <a:t> </a:t>
            </a:r>
            <a:br>
              <a:rPr lang="en-US">
                <a:latin typeface="Goudy Old Style" pitchFamily="18"/>
                <a:ea typeface="Malgun Gothic" pitchFamily="34"/>
              </a:rPr>
            </a:br>
            <a:br>
              <a:rPr lang="en-US" b="1">
                <a:solidFill>
                  <a:srgbClr val="002060"/>
                </a:solidFill>
                <a:latin typeface="Goudy Old Style" pitchFamily="18"/>
                <a:ea typeface="Malgun Gothic" pitchFamily="34"/>
                <a:cs typeface="Calibri" pitchFamily="34"/>
              </a:rPr>
            </a:br>
            <a:r>
              <a:rPr lang="en-US" b="1">
                <a:solidFill>
                  <a:srgbClr val="002060"/>
                </a:solidFill>
                <a:highlight>
                  <a:srgbClr val="FFFF00"/>
                </a:highlight>
                <a:latin typeface="Goudy Old Style" pitchFamily="18"/>
                <a:ea typeface="Malgun Gothic" pitchFamily="34"/>
                <a:cs typeface="Calibri" pitchFamily="34"/>
              </a:rPr>
              <a:t> </a:t>
            </a:r>
            <a:br>
              <a:rPr lang="en-US" b="1">
                <a:solidFill>
                  <a:srgbClr val="002060"/>
                </a:solidFill>
                <a:latin typeface="Goudy Old Style" pitchFamily="18"/>
                <a:ea typeface="Malgun Gothic" pitchFamily="34"/>
                <a:cs typeface="Calibri" pitchFamily="34"/>
              </a:rPr>
            </a:br>
            <a:br>
              <a:rPr lang="en-US" b="1">
                <a:solidFill>
                  <a:srgbClr val="002060"/>
                </a:solidFill>
                <a:latin typeface="Goudy Old Style" pitchFamily="18"/>
                <a:ea typeface="Malgun Gothic" pitchFamily="34"/>
                <a:cs typeface="Calibri" pitchFamily="34"/>
              </a:rPr>
            </a:br>
            <a:endParaRPr lang="en-US">
              <a:solidFill>
                <a:srgbClr val="002060"/>
              </a:solidFill>
              <a:latin typeface="Goudy Old Style" pitchFamily="18"/>
            </a:endParaRPr>
          </a:p>
        </p:txBody>
      </p:sp>
      <p:pic>
        <p:nvPicPr>
          <p:cNvPr id="3" name="Picture 4" descr="A picture containing text&#10;&#10;Description automatically generated">
            <a:extLst>
              <a:ext uri="{FF2B5EF4-FFF2-40B4-BE49-F238E27FC236}">
                <a16:creationId xmlns:a16="http://schemas.microsoft.com/office/drawing/2014/main" id="{50293E9A-7297-5B88-5216-4DAB35EAEC86}"/>
              </a:ext>
            </a:extLst>
          </p:cNvPr>
          <p:cNvPicPr>
            <a:picLocks noChangeAspect="1"/>
          </p:cNvPicPr>
          <p:nvPr/>
        </p:nvPicPr>
        <p:blipFill>
          <a:blip r:embed="rId2"/>
          <a:stretch>
            <a:fillRect/>
          </a:stretch>
        </p:blipFill>
        <p:spPr>
          <a:xfrm>
            <a:off x="7371993" y="3925226"/>
            <a:ext cx="1494733" cy="1915128"/>
          </a:xfrm>
          <a:prstGeom prst="rect">
            <a:avLst/>
          </a:prstGeom>
          <a:noFill/>
          <a:ln cap="flat">
            <a:noFill/>
          </a:ln>
        </p:spPr>
      </p:pic>
      <p:sp>
        <p:nvSpPr>
          <p:cNvPr id="4" name="TextBox 3">
            <a:extLst>
              <a:ext uri="{FF2B5EF4-FFF2-40B4-BE49-F238E27FC236}">
                <a16:creationId xmlns:a16="http://schemas.microsoft.com/office/drawing/2014/main" id="{E1E81244-F761-030B-3F81-4A69B6961798}"/>
              </a:ext>
            </a:extLst>
          </p:cNvPr>
          <p:cNvSpPr txBox="1"/>
          <p:nvPr/>
        </p:nvSpPr>
        <p:spPr>
          <a:xfrm>
            <a:off x="554181" y="2355567"/>
            <a:ext cx="8589818" cy="156965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800" b="1" i="0" u="sng" strike="noStrike" kern="1200" cap="none" spc="0" baseline="0">
              <a:solidFill>
                <a:srgbClr val="000000"/>
              </a:solidFill>
              <a:uFillTx/>
              <a:latin typeface="Goudy Old Style" pitchFamily="18"/>
              <a:ea typeface="Malgun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800" b="1" i="0" u="sng" strike="noStrike" kern="1200" cap="none" spc="0" baseline="0">
              <a:solidFill>
                <a:srgbClr val="000000"/>
              </a:solidFill>
              <a:uFillTx/>
              <a:latin typeface="Goudy Old Style" pitchFamily="18"/>
              <a:ea typeface="Malgun Gothic" pitchFamily="3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74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8EC80-7FFF-E8EF-B0AC-D5BBE37B4067}"/>
              </a:ext>
            </a:extLst>
          </p:cNvPr>
          <p:cNvSpPr txBox="1">
            <a:spLocks noGrp="1"/>
          </p:cNvSpPr>
          <p:nvPr>
            <p:ph type="title"/>
          </p:nvPr>
        </p:nvSpPr>
        <p:spPr>
          <a:xfrm>
            <a:off x="0" y="-397160"/>
            <a:ext cx="12191996" cy="6317671"/>
          </a:xfrm>
          <a:solidFill>
            <a:srgbClr val="00B050"/>
          </a:solidFill>
        </p:spPr>
        <p:txBody>
          <a:bodyPr/>
          <a:lstStyle/>
          <a:p>
            <a:pPr lvl="0"/>
            <a:br>
              <a:rPr lang="en-US" sz="1300">
                <a:latin typeface="Times New Roman" pitchFamily="18"/>
                <a:ea typeface="Malgun Gothic" pitchFamily="34"/>
              </a:rPr>
            </a:br>
            <a:br>
              <a:rPr lang="en-US" sz="1300">
                <a:latin typeface="Times New Roman" pitchFamily="18"/>
                <a:ea typeface="Malgun Gothic" pitchFamily="34"/>
              </a:rPr>
            </a:br>
            <a:br>
              <a:rPr lang="en-US" sz="1300">
                <a:latin typeface="Times New Roman" pitchFamily="18"/>
                <a:ea typeface="Malgun Gothic" pitchFamily="34"/>
              </a:rPr>
            </a:br>
            <a:br>
              <a:rPr lang="en-US" sz="1300">
                <a:latin typeface="Times New Roman" pitchFamily="18"/>
                <a:ea typeface="Malgun Gothic" pitchFamily="34"/>
              </a:rPr>
            </a:br>
            <a:br>
              <a:rPr lang="en-US" sz="1300">
                <a:latin typeface="Times New Roman" pitchFamily="18"/>
                <a:ea typeface="Malgun Gothic" pitchFamily="34"/>
              </a:rPr>
            </a:br>
            <a:r>
              <a:rPr lang="en-US" sz="1300" b="1">
                <a:latin typeface="Goudy Old Style" pitchFamily="18"/>
                <a:ea typeface="Malgun Gothic" pitchFamily="34"/>
                <a:cs typeface="Calibri" pitchFamily="34"/>
              </a:rPr>
              <a:t> </a:t>
            </a:r>
            <a:br>
              <a:rPr lang="en-US" sz="1300">
                <a:latin typeface="Times New Roman" pitchFamily="18"/>
                <a:ea typeface="Malgun Gothic" pitchFamily="34"/>
              </a:rPr>
            </a:br>
            <a:r>
              <a:rPr lang="en-US" sz="1300">
                <a:latin typeface="Goudy Old Style" pitchFamily="18"/>
                <a:ea typeface="Malgun Gothic" pitchFamily="34"/>
              </a:rPr>
              <a:t> </a:t>
            </a:r>
            <a:br>
              <a:rPr lang="en-US" sz="1300">
                <a:latin typeface="Times New Roman" pitchFamily="18"/>
                <a:ea typeface="Malgun Gothic" pitchFamily="34"/>
              </a:rPr>
            </a:br>
            <a:br>
              <a:rPr lang="en-US" sz="1300">
                <a:latin typeface="Times New Roman" pitchFamily="18"/>
                <a:ea typeface="Malgun Gothic" pitchFamily="34"/>
              </a:rPr>
            </a:br>
            <a:r>
              <a:rPr lang="en-US" sz="1300">
                <a:latin typeface="Goudy Old Style" pitchFamily="18"/>
                <a:ea typeface="Malgun Gothic" pitchFamily="34"/>
              </a:rPr>
              <a:t> </a:t>
            </a:r>
            <a:br>
              <a:rPr lang="en-US" sz="1300">
                <a:latin typeface="Times New Roman" pitchFamily="18"/>
                <a:ea typeface="Malgun Gothic" pitchFamily="34"/>
              </a:rPr>
            </a:br>
            <a:r>
              <a:rPr lang="en-US" sz="3500" b="1" u="sng">
                <a:latin typeface="Goudy Old Style" pitchFamily="18"/>
                <a:ea typeface="Malgun Gothic" pitchFamily="34"/>
              </a:rPr>
              <a:t>THE LADIES OF LAUREL HILL</a:t>
            </a:r>
            <a:r>
              <a:rPr lang="en-US" sz="3500">
                <a:latin typeface="Goudy Old Style" pitchFamily="18"/>
                <a:ea typeface="Malgun Gothic" pitchFamily="34"/>
              </a:rPr>
              <a:t> will travel to Surry, Va. to dine at the Surry Seafood Restaurant on Tuesday, June 13</a:t>
            </a:r>
            <a:r>
              <a:rPr lang="en-US" sz="3500" baseline="30000">
                <a:latin typeface="Goudy Old Style" pitchFamily="18"/>
                <a:ea typeface="Malgun Gothic" pitchFamily="34"/>
              </a:rPr>
              <a:t>th</a:t>
            </a:r>
            <a:r>
              <a:rPr lang="en-US" sz="3500">
                <a:latin typeface="Goudy Old Style" pitchFamily="18"/>
                <a:ea typeface="Malgun Gothic" pitchFamily="34"/>
              </a:rPr>
              <a:t>.  Meet at church at 10:30. Some may wish to carpool.</a:t>
            </a:r>
            <a:r>
              <a:rPr lang="en-US" sz="3500">
                <a:latin typeface="Times New Roman" pitchFamily="18"/>
                <a:ea typeface="Malgun Gothic" pitchFamily="34"/>
              </a:rPr>
              <a:t>  </a:t>
            </a:r>
            <a:r>
              <a:rPr lang="en-US" sz="3500">
                <a:latin typeface="Goudy Old Style" pitchFamily="18"/>
                <a:ea typeface="Malgun Gothic" pitchFamily="34"/>
              </a:rPr>
              <a:t>Let Joanne Corley know if you will attend so we won’t leave anyone behind.</a:t>
            </a:r>
            <a:br>
              <a:rPr lang="en-US" sz="3500">
                <a:latin typeface="Times New Roman" pitchFamily="18"/>
                <a:ea typeface="Malgun Gothic" pitchFamily="34"/>
              </a:rPr>
            </a:br>
            <a:r>
              <a:rPr lang="en-US" sz="1300">
                <a:latin typeface="Goudy Old Style" pitchFamily="18"/>
                <a:ea typeface="Malgun Gothic" pitchFamily="34"/>
              </a:rPr>
              <a:t> </a:t>
            </a:r>
            <a:br>
              <a:rPr lang="en-US" sz="1300">
                <a:latin typeface="Times New Roman" pitchFamily="18"/>
                <a:ea typeface="Malgun Gothic" pitchFamily="34"/>
              </a:rPr>
            </a:br>
            <a:r>
              <a:rPr lang="en-US" sz="1300">
                <a:latin typeface="Goudy Old Style" pitchFamily="18"/>
                <a:ea typeface="Malgun Gothic" pitchFamily="34"/>
              </a:rPr>
              <a:t> </a:t>
            </a:r>
            <a:br>
              <a:rPr lang="en-US" sz="1300">
                <a:latin typeface="Times New Roman" pitchFamily="18"/>
                <a:ea typeface="Malgun Gothic" pitchFamily="34"/>
              </a:rPr>
            </a:br>
            <a:br>
              <a:rPr lang="en-US" b="1">
                <a:solidFill>
                  <a:srgbClr val="002060"/>
                </a:solidFill>
                <a:latin typeface="Century Gothic" pitchFamily="34"/>
                <a:ea typeface="Malgun Gothic" pitchFamily="34"/>
                <a:cs typeface="Calibri" pitchFamily="34"/>
              </a:rPr>
            </a:br>
            <a:r>
              <a:rPr lang="en-US" b="1">
                <a:solidFill>
                  <a:srgbClr val="002060"/>
                </a:solidFill>
                <a:highlight>
                  <a:srgbClr val="FFFF00"/>
                </a:highlight>
                <a:latin typeface="Century Gothic" pitchFamily="34"/>
                <a:ea typeface="Malgun Gothic" pitchFamily="34"/>
                <a:cs typeface="Calibri" pitchFamily="34"/>
              </a:rPr>
              <a:t> </a:t>
            </a:r>
            <a:br>
              <a:rPr lang="en-US" sz="3200" b="1">
                <a:solidFill>
                  <a:srgbClr val="002060"/>
                </a:solidFill>
                <a:latin typeface="Century Gothic" pitchFamily="34"/>
                <a:ea typeface="Malgun Gothic" pitchFamily="34"/>
                <a:cs typeface="Calibri" pitchFamily="34"/>
              </a:rPr>
            </a:br>
            <a:br>
              <a:rPr lang="en-US" sz="3200" b="1">
                <a:solidFill>
                  <a:srgbClr val="002060"/>
                </a:solidFill>
                <a:latin typeface="Century Gothic" pitchFamily="34"/>
                <a:ea typeface="Malgun Gothic" pitchFamily="34"/>
                <a:cs typeface="Calibri" pitchFamily="34"/>
              </a:rPr>
            </a:br>
            <a:endParaRPr lang="en-US" sz="3500">
              <a:solidFill>
                <a:srgbClr val="002060"/>
              </a:solidFill>
              <a:latin typeface="Century Gothic" pitchFamily="34"/>
            </a:endParaRPr>
          </a:p>
        </p:txBody>
      </p:sp>
      <p:pic>
        <p:nvPicPr>
          <p:cNvPr id="3" name="Picture 4" descr="A picture containing text&#10;&#10;Description automatically generated">
            <a:extLst>
              <a:ext uri="{FF2B5EF4-FFF2-40B4-BE49-F238E27FC236}">
                <a16:creationId xmlns:a16="http://schemas.microsoft.com/office/drawing/2014/main" id="{A941B59D-9A93-A737-B722-CD74D4C35387}"/>
              </a:ext>
            </a:extLst>
          </p:cNvPr>
          <p:cNvPicPr>
            <a:picLocks noChangeAspect="1"/>
          </p:cNvPicPr>
          <p:nvPr/>
        </p:nvPicPr>
        <p:blipFill>
          <a:blip r:embed="rId2"/>
          <a:stretch>
            <a:fillRect/>
          </a:stretch>
        </p:blipFill>
        <p:spPr>
          <a:xfrm>
            <a:off x="5348636" y="4801358"/>
            <a:ext cx="1494733" cy="1915128"/>
          </a:xfrm>
          <a:prstGeom prst="rect">
            <a:avLst/>
          </a:prstGeom>
          <a:noFill/>
          <a:ln cap="flat">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20647</TotalTime>
  <Words>1386</Words>
  <Application>Microsoft Office PowerPoint</Application>
  <PresentationFormat>Widescreen</PresentationFormat>
  <Paragraphs>88</Paragraphs>
  <Slides>45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Century Gothic</vt:lpstr>
      <vt:lpstr>Goudy Old Style</vt:lpstr>
      <vt:lpstr>Times New Roman</vt:lpstr>
      <vt:lpstr>Office Theme</vt:lpstr>
      <vt:lpstr>WELCOME!</vt:lpstr>
      <vt:lpstr>PowerPoint Presentation</vt:lpstr>
      <vt:lpstr>LIGHTING OF CHRIST CANDLES Ann Ragland</vt:lpstr>
      <vt:lpstr>PRELUDE</vt:lpstr>
      <vt:lpstr>WELCOME          &amp; ANNOUNCEMENTS</vt:lpstr>
      <vt:lpstr>         OUR ALTAR FLOWERS are presented to the Glory of Almighty God, His Only Son, our Lord, Jesus Christ and the Holy Spirit.  The flowers are given in memory of Arie Brandon.  Arie has been such a faithful member of Laurel Hill for so long and is loved by all of us.      </vt:lpstr>
      <vt:lpstr>         WE WELCOME Bud Funk as our speaker this morning and Ann Ragland as our liturgist. Thank you for your generosity in serving our Laurel Hill congregation.     </vt:lpstr>
      <vt:lpstr>            THANK YOU to the Laurel Hill family for your prayers, cards, calls, and all other expressions of your love and concern at the passing of my sister.  This has blessed me at a difficult time.   Kathleen McKinsey                  </vt:lpstr>
      <vt:lpstr>            THE LADIES OF LAUREL HILL will travel to Surry, Va. to dine at the Surry Seafood Restaurant on Tuesday, June 13th.  Meet at church at 10:30. Some may wish to carpool.  Let Joanne Corley know if you will attend so we won’t leave anyone behind.         </vt:lpstr>
      <vt:lpstr>         VACATION BIBLE SCHOOL will be July 17-21 from 9 A.M. until Noon. Volunteers are needed.  The ages are 3 to 12 years.  Our theme this year is HERO HOTLINE:  Called Together to Serve God!  Please contact Dale Dixon if you can help.  This is a wonderful way to serve God and the children.  Thank you.            </vt:lpstr>
      <vt:lpstr>PowerPoint Presentation</vt:lpstr>
      <vt:lpstr>PowerPoint Presentation</vt:lpstr>
      <vt:lpstr>OPENING PRAYER</vt:lpstr>
      <vt:lpstr>OPENING HYMN</vt:lpstr>
      <vt:lpstr>PowerPoint Presentation</vt:lpstr>
      <vt:lpstr>PowerPoint Presentation</vt:lpstr>
      <vt:lpstr>JOYS &amp; CONCERNS</vt:lpstr>
      <vt:lpstr>PowerPoint Presentation</vt:lpstr>
      <vt:lpstr>ANTHEM</vt:lpstr>
      <vt:lpstr>PowerPoint Presentation</vt:lpstr>
      <vt:lpstr>PowerPoint Presentation</vt:lpstr>
      <vt:lpstr>PowerPoint Presentation</vt:lpstr>
      <vt:lpstr>PowerPoint Presentation</vt:lpstr>
      <vt:lpstr>CHILDREN’S MESSAGE</vt:lpstr>
      <vt:lpstr>  SCRIPTURE LESSON </vt:lpstr>
      <vt:lpstr>PowerPoint Presentation</vt:lpstr>
      <vt:lpstr>PowerPoint Presentation</vt:lpstr>
      <vt:lpstr>PowerPoint Presentation</vt:lpstr>
      <vt:lpstr>SERMON</vt:lpstr>
      <vt:lpstr>HYMN OF RESPONSE</vt:lpstr>
      <vt:lpstr>PowerPoint Presentation</vt:lpstr>
      <vt:lpstr>PowerPoint Presentation</vt:lpstr>
      <vt:lpstr>PowerPoint Presentation</vt:lpstr>
      <vt:lpstr>PowerPoint Presentation</vt:lpstr>
      <vt:lpstr>PowerPoint Presentation</vt:lpstr>
      <vt:lpstr>TITHES &amp; OFFERINGS</vt:lpstr>
      <vt:lpstr>TITHES &amp; OFFERINGS</vt:lpstr>
      <vt:lpstr>HYMN OF COMMITMENT</vt:lpstr>
      <vt:lpstr>PowerPoint Presentation</vt:lpstr>
      <vt:lpstr>PowerPoint Presentation</vt:lpstr>
      <vt:lpstr>PowerPoint Presentation</vt:lpstr>
      <vt:lpstr>PowerPoint Presentation</vt:lpstr>
      <vt:lpstr>PowerPoint Presentation</vt:lpstr>
      <vt:lpstr>BENEDICTION</vt:lpstr>
      <vt:lpstr>POSTLUDE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Hyunho Lee</dc:creator>
  <cp:lastModifiedBy>LHUMC</cp:lastModifiedBy>
  <cp:revision>118</cp:revision>
  <dcterms:created xsi:type="dcterms:W3CDTF">2020-09-05T14:33:17Z</dcterms:created>
  <dcterms:modified xsi:type="dcterms:W3CDTF">2023-06-08T15:20:03Z</dcterms:modified>
</cp:coreProperties>
</file>